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Lst>
  <p:notesMasterIdLst>
    <p:notesMasterId r:id="rId37"/>
  </p:notesMasterIdLst>
  <p:handoutMasterIdLst>
    <p:handoutMasterId r:id="rId38"/>
  </p:handoutMasterIdLst>
  <p:sldIdLst>
    <p:sldId id="256" r:id="rId2"/>
    <p:sldId id="260" r:id="rId3"/>
    <p:sldId id="300" r:id="rId4"/>
    <p:sldId id="301" r:id="rId5"/>
    <p:sldId id="273" r:id="rId6"/>
    <p:sldId id="274" r:id="rId7"/>
    <p:sldId id="302" r:id="rId8"/>
    <p:sldId id="276" r:id="rId9"/>
    <p:sldId id="303" r:id="rId10"/>
    <p:sldId id="281" r:id="rId11"/>
    <p:sldId id="304" r:id="rId12"/>
    <p:sldId id="259" r:id="rId13"/>
    <p:sldId id="306" r:id="rId14"/>
    <p:sldId id="307" r:id="rId15"/>
    <p:sldId id="261" r:id="rId16"/>
    <p:sldId id="308" r:id="rId17"/>
    <p:sldId id="309" r:id="rId18"/>
    <p:sldId id="262" r:id="rId19"/>
    <p:sldId id="310" r:id="rId20"/>
    <p:sldId id="311" r:id="rId21"/>
    <p:sldId id="263" r:id="rId22"/>
    <p:sldId id="271" r:id="rId23"/>
    <p:sldId id="312" r:id="rId24"/>
    <p:sldId id="277" r:id="rId25"/>
    <p:sldId id="278" r:id="rId26"/>
    <p:sldId id="298" r:id="rId27"/>
    <p:sldId id="280" r:id="rId28"/>
    <p:sldId id="305" r:id="rId29"/>
    <p:sldId id="282" r:id="rId30"/>
    <p:sldId id="283" r:id="rId31"/>
    <p:sldId id="313" r:id="rId32"/>
    <p:sldId id="286" r:id="rId33"/>
    <p:sldId id="314" r:id="rId34"/>
    <p:sldId id="284" r:id="rId35"/>
    <p:sldId id="285" r:id="rId36"/>
  </p:sldIdLst>
  <p:sldSz cx="6858000" cy="9906000" type="A4"/>
  <p:notesSz cx="6858000"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BEBE"/>
    <a:srgbClr val="78ADDC"/>
    <a:srgbClr val="95BEE4"/>
    <a:srgbClr val="2F5066"/>
    <a:srgbClr val="FFC9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7" d="100"/>
          <a:sy n="77" d="100"/>
        </p:scale>
        <p:origin x="318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C8ADEB9-00A6-493F-BDF7-4C1F6670DE08}"/>
              </a:ext>
            </a:extLst>
          </p:cNvPr>
          <p:cNvSpPr>
            <a:spLocks noGrp="1"/>
          </p:cNvSpPr>
          <p:nvPr>
            <p:ph type="hdr" sz="quarter"/>
          </p:nvPr>
        </p:nvSpPr>
        <p:spPr>
          <a:xfrm>
            <a:off x="1" y="0"/>
            <a:ext cx="2971800" cy="496888"/>
          </a:xfrm>
          <a:prstGeom prst="rect">
            <a:avLst/>
          </a:prstGeom>
        </p:spPr>
        <p:txBody>
          <a:bodyPr vert="horz" lIns="91454" tIns="45727" rIns="91454" bIns="45727"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DE7A0A0C-6027-465D-BC72-BA1D69356D73}"/>
              </a:ext>
            </a:extLst>
          </p:cNvPr>
          <p:cNvSpPr>
            <a:spLocks noGrp="1"/>
          </p:cNvSpPr>
          <p:nvPr>
            <p:ph type="dt" sz="quarter" idx="1"/>
          </p:nvPr>
        </p:nvSpPr>
        <p:spPr>
          <a:xfrm>
            <a:off x="3884614" y="0"/>
            <a:ext cx="2971800" cy="496888"/>
          </a:xfrm>
          <a:prstGeom prst="rect">
            <a:avLst/>
          </a:prstGeom>
        </p:spPr>
        <p:txBody>
          <a:bodyPr vert="horz" lIns="91454" tIns="45727" rIns="91454" bIns="45727" rtlCol="0"/>
          <a:lstStyle>
            <a:lvl1pPr algn="r">
              <a:defRPr sz="1200"/>
            </a:lvl1pPr>
          </a:lstStyle>
          <a:p>
            <a:fld id="{380195AE-CFCC-460F-9E99-00A13A743C2D}" type="datetimeFigureOut">
              <a:rPr lang="fr-FR" smtClean="0"/>
              <a:t>30/12/2019</a:t>
            </a:fld>
            <a:endParaRPr lang="fr-FR"/>
          </a:p>
        </p:txBody>
      </p:sp>
      <p:sp>
        <p:nvSpPr>
          <p:cNvPr id="4" name="Espace réservé du pied de page 3">
            <a:extLst>
              <a:ext uri="{FF2B5EF4-FFF2-40B4-BE49-F238E27FC236}">
                <a16:creationId xmlns:a16="http://schemas.microsoft.com/office/drawing/2014/main" id="{0638A8EC-0B42-4EB9-B1D0-1FF4EB0BA031}"/>
              </a:ext>
            </a:extLst>
          </p:cNvPr>
          <p:cNvSpPr>
            <a:spLocks noGrp="1"/>
          </p:cNvSpPr>
          <p:nvPr>
            <p:ph type="ftr" sz="quarter" idx="2"/>
          </p:nvPr>
        </p:nvSpPr>
        <p:spPr>
          <a:xfrm>
            <a:off x="1" y="9429751"/>
            <a:ext cx="2971800" cy="496888"/>
          </a:xfrm>
          <a:prstGeom prst="rect">
            <a:avLst/>
          </a:prstGeom>
        </p:spPr>
        <p:txBody>
          <a:bodyPr vert="horz" lIns="91454" tIns="45727" rIns="91454" bIns="45727"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6D10F137-7853-4B41-966D-AE70C8FAFFA1}"/>
              </a:ext>
            </a:extLst>
          </p:cNvPr>
          <p:cNvSpPr>
            <a:spLocks noGrp="1"/>
          </p:cNvSpPr>
          <p:nvPr>
            <p:ph type="sldNum" sz="quarter" idx="3"/>
          </p:nvPr>
        </p:nvSpPr>
        <p:spPr>
          <a:xfrm>
            <a:off x="3884614" y="9429751"/>
            <a:ext cx="2971800" cy="496888"/>
          </a:xfrm>
          <a:prstGeom prst="rect">
            <a:avLst/>
          </a:prstGeom>
        </p:spPr>
        <p:txBody>
          <a:bodyPr vert="horz" lIns="91454" tIns="45727" rIns="91454" bIns="45727" rtlCol="0" anchor="b"/>
          <a:lstStyle>
            <a:lvl1pPr algn="r">
              <a:defRPr sz="1200"/>
            </a:lvl1pPr>
          </a:lstStyle>
          <a:p>
            <a:fld id="{D0B3E114-645D-4EE8-ACC6-155B7E88373E}" type="slidenum">
              <a:rPr lang="fr-FR" smtClean="0"/>
              <a:t>‹N°›</a:t>
            </a:fld>
            <a:endParaRPr lang="fr-FR"/>
          </a:p>
        </p:txBody>
      </p:sp>
    </p:spTree>
    <p:extLst>
      <p:ext uri="{BB962C8B-B14F-4D97-AF65-F5344CB8AC3E}">
        <p14:creationId xmlns:p14="http://schemas.microsoft.com/office/powerpoint/2010/main" val="284889274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71800" cy="496888"/>
          </a:xfrm>
          <a:prstGeom prst="rect">
            <a:avLst/>
          </a:prstGeom>
        </p:spPr>
        <p:txBody>
          <a:bodyPr vert="horz" lIns="91454" tIns="45727" rIns="91454" bIns="45727" rtlCol="0"/>
          <a:lstStyle>
            <a:lvl1pPr algn="l">
              <a:defRPr sz="1200"/>
            </a:lvl1pPr>
          </a:lstStyle>
          <a:p>
            <a:endParaRPr lang="fr-FR"/>
          </a:p>
        </p:txBody>
      </p:sp>
      <p:sp>
        <p:nvSpPr>
          <p:cNvPr id="3" name="Espace réservé de la date 2"/>
          <p:cNvSpPr>
            <a:spLocks noGrp="1"/>
          </p:cNvSpPr>
          <p:nvPr>
            <p:ph type="dt" idx="1"/>
          </p:nvPr>
        </p:nvSpPr>
        <p:spPr>
          <a:xfrm>
            <a:off x="3884614" y="0"/>
            <a:ext cx="2971800" cy="496888"/>
          </a:xfrm>
          <a:prstGeom prst="rect">
            <a:avLst/>
          </a:prstGeom>
        </p:spPr>
        <p:txBody>
          <a:bodyPr vert="horz" lIns="91454" tIns="45727" rIns="91454" bIns="45727" rtlCol="0"/>
          <a:lstStyle>
            <a:lvl1pPr algn="r">
              <a:defRPr sz="1200"/>
            </a:lvl1pPr>
          </a:lstStyle>
          <a:p>
            <a:fld id="{C664AFA2-077E-4FED-84DC-7F7A6D7AEF78}" type="datetimeFigureOut">
              <a:rPr lang="fr-FR" smtClean="0"/>
              <a:t>30/12/2019</a:t>
            </a:fld>
            <a:endParaRPr lang="fr-FR"/>
          </a:p>
        </p:txBody>
      </p:sp>
      <p:sp>
        <p:nvSpPr>
          <p:cNvPr id="4" name="Espace réservé de l'image des diapositives 3"/>
          <p:cNvSpPr>
            <a:spLocks noGrp="1" noRot="1" noChangeAspect="1"/>
          </p:cNvSpPr>
          <p:nvPr>
            <p:ph type="sldImg" idx="2"/>
          </p:nvPr>
        </p:nvSpPr>
        <p:spPr>
          <a:xfrm>
            <a:off x="2270125" y="1241425"/>
            <a:ext cx="2317750" cy="3349625"/>
          </a:xfrm>
          <a:prstGeom prst="rect">
            <a:avLst/>
          </a:prstGeom>
          <a:noFill/>
          <a:ln w="12700">
            <a:solidFill>
              <a:prstClr val="black"/>
            </a:solidFill>
          </a:ln>
        </p:spPr>
        <p:txBody>
          <a:bodyPr vert="horz" lIns="91454" tIns="45727" rIns="91454" bIns="45727" rtlCol="0" anchor="ctr"/>
          <a:lstStyle/>
          <a:p>
            <a:endParaRPr lang="fr-FR"/>
          </a:p>
        </p:txBody>
      </p:sp>
      <p:sp>
        <p:nvSpPr>
          <p:cNvPr id="5" name="Espace réservé des notes 4"/>
          <p:cNvSpPr>
            <a:spLocks noGrp="1"/>
          </p:cNvSpPr>
          <p:nvPr>
            <p:ph type="body" sz="quarter" idx="3"/>
          </p:nvPr>
        </p:nvSpPr>
        <p:spPr>
          <a:xfrm>
            <a:off x="685800" y="4776788"/>
            <a:ext cx="5486400" cy="3908425"/>
          </a:xfrm>
          <a:prstGeom prst="rect">
            <a:avLst/>
          </a:prstGeom>
        </p:spPr>
        <p:txBody>
          <a:bodyPr vert="horz" lIns="91454" tIns="45727" rIns="91454" bIns="45727"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9429751"/>
            <a:ext cx="2971800" cy="496888"/>
          </a:xfrm>
          <a:prstGeom prst="rect">
            <a:avLst/>
          </a:prstGeom>
        </p:spPr>
        <p:txBody>
          <a:bodyPr vert="horz" lIns="91454" tIns="45727" rIns="91454" bIns="45727"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4" y="9429751"/>
            <a:ext cx="2971800" cy="496888"/>
          </a:xfrm>
          <a:prstGeom prst="rect">
            <a:avLst/>
          </a:prstGeom>
        </p:spPr>
        <p:txBody>
          <a:bodyPr vert="horz" lIns="91454" tIns="45727" rIns="91454" bIns="45727" rtlCol="0" anchor="b"/>
          <a:lstStyle>
            <a:lvl1pPr algn="r">
              <a:defRPr sz="1200"/>
            </a:lvl1pPr>
          </a:lstStyle>
          <a:p>
            <a:fld id="{8F58A2B9-059C-4891-8E48-8CB6CBDACD81}" type="slidenum">
              <a:rPr lang="fr-FR" smtClean="0"/>
              <a:t>‹N°›</a:t>
            </a:fld>
            <a:endParaRPr lang="fr-FR"/>
          </a:p>
        </p:txBody>
      </p:sp>
    </p:spTree>
    <p:extLst>
      <p:ext uri="{BB962C8B-B14F-4D97-AF65-F5344CB8AC3E}">
        <p14:creationId xmlns:p14="http://schemas.microsoft.com/office/powerpoint/2010/main" val="174594528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Diapositive de titr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7379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Disposition personnalisée">
    <p:spTree>
      <p:nvGrpSpPr>
        <p:cNvPr id="1" name=""/>
        <p:cNvGrpSpPr/>
        <p:nvPr/>
      </p:nvGrpSpPr>
      <p:grpSpPr>
        <a:xfrm>
          <a:off x="0" y="0"/>
          <a:ext cx="0" cy="0"/>
          <a:chOff x="0" y="0"/>
          <a:chExt cx="0" cy="0"/>
        </a:xfrm>
      </p:grpSpPr>
      <p:sp>
        <p:nvSpPr>
          <p:cNvPr id="3" name="Espace réservé du texte 27"/>
          <p:cNvSpPr>
            <a:spLocks noGrp="1"/>
          </p:cNvSpPr>
          <p:nvPr>
            <p:ph type="body" sz="quarter" idx="10"/>
          </p:nvPr>
        </p:nvSpPr>
        <p:spPr>
          <a:xfrm>
            <a:off x="184991" y="4287543"/>
            <a:ext cx="3064026" cy="10846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marL="0" indent="0">
              <a:buNone/>
              <a:defRPr lang="fr-FR" sz="1662" smtClean="0">
                <a:solidFill>
                  <a:schemeClr val="tx1"/>
                </a:solidFill>
                <a:latin typeface="Berlin Sans FB Demi" panose="020E0802020502020306" pitchFamily="34" charset="0"/>
              </a:defRPr>
            </a:lvl1pPr>
            <a:lvl2pPr>
              <a:defRPr lang="fr-FR" sz="1246" smtClean="0">
                <a:solidFill>
                  <a:schemeClr val="tx1"/>
                </a:solidFill>
              </a:defRPr>
            </a:lvl2pPr>
            <a:lvl3pPr>
              <a:defRPr lang="fr-FR" sz="1246" smtClean="0">
                <a:solidFill>
                  <a:schemeClr val="tx1"/>
                </a:solidFill>
              </a:defRPr>
            </a:lvl3pPr>
            <a:lvl4pPr>
              <a:defRPr lang="fr-FR" smtClean="0">
                <a:solidFill>
                  <a:schemeClr val="tx1"/>
                </a:solidFill>
              </a:defRPr>
            </a:lvl4pPr>
            <a:lvl5pPr>
              <a:defRPr lang="fr-FR">
                <a:solidFill>
                  <a:schemeClr val="tx1"/>
                </a:solidFill>
              </a:defRPr>
            </a:lvl5pPr>
          </a:lstStyle>
          <a:p>
            <a:pPr marL="0" lvl="0" algn="ctr"/>
            <a:r>
              <a:rPr lang="fr-FR" dirty="0"/>
              <a:t>Modifiez les styles du texte du masque</a:t>
            </a:r>
          </a:p>
        </p:txBody>
      </p:sp>
      <p:sp>
        <p:nvSpPr>
          <p:cNvPr id="4" name="Espace réservé du texte 27"/>
          <p:cNvSpPr>
            <a:spLocks noGrp="1"/>
          </p:cNvSpPr>
          <p:nvPr>
            <p:ph type="body" sz="quarter" idx="11"/>
          </p:nvPr>
        </p:nvSpPr>
        <p:spPr>
          <a:xfrm>
            <a:off x="3597720" y="4287543"/>
            <a:ext cx="3064026" cy="10846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marL="0" indent="0">
              <a:buNone/>
              <a:defRPr lang="fr-FR" sz="1662" smtClean="0">
                <a:solidFill>
                  <a:schemeClr val="tx1"/>
                </a:solidFill>
                <a:latin typeface="Berlin Sans FB Demi" panose="020E0802020502020306" pitchFamily="34" charset="0"/>
              </a:defRPr>
            </a:lvl1pPr>
            <a:lvl2pPr>
              <a:defRPr lang="fr-FR" sz="1246" smtClean="0">
                <a:solidFill>
                  <a:schemeClr val="tx1"/>
                </a:solidFill>
              </a:defRPr>
            </a:lvl2pPr>
            <a:lvl3pPr>
              <a:defRPr lang="fr-FR" sz="1246" smtClean="0">
                <a:solidFill>
                  <a:schemeClr val="tx1"/>
                </a:solidFill>
              </a:defRPr>
            </a:lvl3pPr>
            <a:lvl4pPr>
              <a:defRPr lang="fr-FR" smtClean="0">
                <a:solidFill>
                  <a:schemeClr val="tx1"/>
                </a:solidFill>
              </a:defRPr>
            </a:lvl4pPr>
            <a:lvl5pPr>
              <a:defRPr lang="fr-FR">
                <a:solidFill>
                  <a:schemeClr val="tx1"/>
                </a:solidFill>
              </a:defRPr>
            </a:lvl5pPr>
          </a:lstStyle>
          <a:p>
            <a:pPr marL="0" lvl="0" algn="ctr"/>
            <a:r>
              <a:rPr lang="fr-FR" dirty="0"/>
              <a:t>Modifiez les styles du texte du masque</a:t>
            </a:r>
          </a:p>
        </p:txBody>
      </p:sp>
    </p:spTree>
    <p:extLst>
      <p:ext uri="{BB962C8B-B14F-4D97-AF65-F5344CB8AC3E}">
        <p14:creationId xmlns:p14="http://schemas.microsoft.com/office/powerpoint/2010/main" val="3512028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Disposition personnalisée">
    <p:spTree>
      <p:nvGrpSpPr>
        <p:cNvPr id="1" name=""/>
        <p:cNvGrpSpPr/>
        <p:nvPr/>
      </p:nvGrpSpPr>
      <p:grpSpPr>
        <a:xfrm>
          <a:off x="0" y="0"/>
          <a:ext cx="0" cy="0"/>
          <a:chOff x="0" y="0"/>
          <a:chExt cx="0" cy="0"/>
        </a:xfrm>
      </p:grpSpPr>
      <p:sp>
        <p:nvSpPr>
          <p:cNvPr id="3" name="Espace réservé du texte 27"/>
          <p:cNvSpPr>
            <a:spLocks noGrp="1"/>
          </p:cNvSpPr>
          <p:nvPr>
            <p:ph type="body" sz="quarter" idx="10"/>
          </p:nvPr>
        </p:nvSpPr>
        <p:spPr>
          <a:xfrm>
            <a:off x="184991" y="337487"/>
            <a:ext cx="3064026" cy="10846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marL="0" indent="0">
              <a:buNone/>
              <a:defRPr lang="fr-FR" sz="1662" smtClean="0">
                <a:solidFill>
                  <a:schemeClr val="tx1"/>
                </a:solidFill>
                <a:latin typeface="Berlin Sans FB Demi" panose="020E0802020502020306" pitchFamily="34" charset="0"/>
              </a:defRPr>
            </a:lvl1pPr>
            <a:lvl2pPr>
              <a:defRPr lang="fr-FR" sz="1246" smtClean="0">
                <a:solidFill>
                  <a:schemeClr val="tx1"/>
                </a:solidFill>
              </a:defRPr>
            </a:lvl2pPr>
            <a:lvl3pPr>
              <a:defRPr lang="fr-FR" sz="1246" smtClean="0">
                <a:solidFill>
                  <a:schemeClr val="tx1"/>
                </a:solidFill>
              </a:defRPr>
            </a:lvl3pPr>
            <a:lvl4pPr>
              <a:defRPr lang="fr-FR" smtClean="0">
                <a:solidFill>
                  <a:schemeClr val="tx1"/>
                </a:solidFill>
              </a:defRPr>
            </a:lvl4pPr>
            <a:lvl5pPr>
              <a:defRPr lang="fr-FR">
                <a:solidFill>
                  <a:schemeClr val="tx1"/>
                </a:solidFill>
              </a:defRPr>
            </a:lvl5pPr>
          </a:lstStyle>
          <a:p>
            <a:pPr marL="0" lvl="0" algn="ctr"/>
            <a:r>
              <a:rPr lang="fr-FR" dirty="0"/>
              <a:t>Modifiez les styles du texte du masque</a:t>
            </a:r>
          </a:p>
        </p:txBody>
      </p:sp>
      <p:sp>
        <p:nvSpPr>
          <p:cNvPr id="4" name="Espace réservé du texte 27"/>
          <p:cNvSpPr>
            <a:spLocks noGrp="1"/>
          </p:cNvSpPr>
          <p:nvPr>
            <p:ph type="body" sz="quarter" idx="11"/>
          </p:nvPr>
        </p:nvSpPr>
        <p:spPr>
          <a:xfrm>
            <a:off x="3585888" y="337487"/>
            <a:ext cx="3064026" cy="10846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marL="0" indent="0">
              <a:buNone/>
              <a:defRPr lang="fr-FR" sz="1662" smtClean="0">
                <a:solidFill>
                  <a:schemeClr val="tx1"/>
                </a:solidFill>
                <a:latin typeface="Berlin Sans FB Demi" panose="020E0802020502020306" pitchFamily="34" charset="0"/>
              </a:defRPr>
            </a:lvl1pPr>
            <a:lvl2pPr>
              <a:defRPr lang="fr-FR" sz="1246" smtClean="0">
                <a:solidFill>
                  <a:schemeClr val="tx1"/>
                </a:solidFill>
              </a:defRPr>
            </a:lvl2pPr>
            <a:lvl3pPr>
              <a:defRPr lang="fr-FR" sz="1246" smtClean="0">
                <a:solidFill>
                  <a:schemeClr val="tx1"/>
                </a:solidFill>
              </a:defRPr>
            </a:lvl3pPr>
            <a:lvl4pPr>
              <a:defRPr lang="fr-FR" smtClean="0">
                <a:solidFill>
                  <a:schemeClr val="tx1"/>
                </a:solidFill>
              </a:defRPr>
            </a:lvl4pPr>
            <a:lvl5pPr>
              <a:defRPr lang="fr-FR">
                <a:solidFill>
                  <a:schemeClr val="tx1"/>
                </a:solidFill>
              </a:defRPr>
            </a:lvl5pPr>
          </a:lstStyle>
          <a:p>
            <a:pPr marL="0" lvl="0" algn="ctr"/>
            <a:r>
              <a:rPr lang="fr-FR" dirty="0"/>
              <a:t>Modifiez les styles du texte du masque</a:t>
            </a:r>
          </a:p>
        </p:txBody>
      </p:sp>
    </p:spTree>
    <p:extLst>
      <p:ext uri="{BB962C8B-B14F-4D97-AF65-F5344CB8AC3E}">
        <p14:creationId xmlns:p14="http://schemas.microsoft.com/office/powerpoint/2010/main" val="1337215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Quête">
    <p:spTree>
      <p:nvGrpSpPr>
        <p:cNvPr id="1" name=""/>
        <p:cNvGrpSpPr/>
        <p:nvPr/>
      </p:nvGrpSpPr>
      <p:grpSpPr>
        <a:xfrm>
          <a:off x="0" y="0"/>
          <a:ext cx="0" cy="0"/>
          <a:chOff x="0" y="0"/>
          <a:chExt cx="0" cy="0"/>
        </a:xfrm>
      </p:grpSpPr>
      <p:sp>
        <p:nvSpPr>
          <p:cNvPr id="39" name="Espace réservé du texte 38"/>
          <p:cNvSpPr>
            <a:spLocks noGrp="1"/>
          </p:cNvSpPr>
          <p:nvPr>
            <p:ph type="body" sz="quarter" idx="16"/>
          </p:nvPr>
        </p:nvSpPr>
        <p:spPr>
          <a:xfrm>
            <a:off x="1542227" y="8427601"/>
            <a:ext cx="4903428" cy="901172"/>
          </a:xfrm>
          <a:prstGeom prst="roundRect">
            <a:avLst/>
          </a:prstGeom>
          <a:ln>
            <a:solidFill>
              <a:schemeClr val="tx1"/>
            </a:solidFill>
          </a:ln>
        </p:spPr>
        <p:txBody>
          <a:bodyPr>
            <a:normAutofit/>
          </a:bodyPr>
          <a:lstStyle>
            <a:lvl1pPr marL="0" indent="0">
              <a:buNone/>
              <a:defRPr sz="1733">
                <a:latin typeface="Berlin Sans FB" panose="020E0602020502020306" pitchFamily="34" charset="0"/>
              </a:defRPr>
            </a:lvl1pPr>
            <a:lvl2pPr marL="660352" indent="0">
              <a:buNone/>
              <a:defRPr sz="2022">
                <a:latin typeface="Berlin Sans FB Demi" panose="020E0802020502020306" pitchFamily="34" charset="0"/>
              </a:defRPr>
            </a:lvl2pPr>
            <a:lvl3pPr marL="1320704" indent="0">
              <a:buNone/>
              <a:defRPr sz="1733">
                <a:latin typeface="Berlin Sans FB Demi" panose="020E0802020502020306" pitchFamily="34" charset="0"/>
              </a:defRPr>
            </a:lvl3pPr>
            <a:lvl4pPr marL="1981057" indent="0">
              <a:buNone/>
              <a:defRPr sz="1590">
                <a:latin typeface="Berlin Sans FB Demi" panose="020E0802020502020306" pitchFamily="34" charset="0"/>
              </a:defRPr>
            </a:lvl4pPr>
            <a:lvl5pPr marL="2641408" indent="0">
              <a:buNone/>
              <a:defRPr sz="1590">
                <a:latin typeface="Berlin Sans FB Demi" panose="020E0802020502020306" pitchFamily="34" charset="0"/>
              </a:defRPr>
            </a:lvl5pPr>
          </a:lstStyle>
          <a:p>
            <a:pPr lvl="0"/>
            <a:r>
              <a:rPr lang="fr-FR" dirty="0"/>
              <a:t>Modifiez les styles du texte du masque</a:t>
            </a:r>
          </a:p>
        </p:txBody>
      </p:sp>
      <p:sp>
        <p:nvSpPr>
          <p:cNvPr id="34" name="Espace réservé du texte 33"/>
          <p:cNvSpPr>
            <a:spLocks noGrp="1"/>
          </p:cNvSpPr>
          <p:nvPr>
            <p:ph type="body" sz="quarter" idx="14"/>
          </p:nvPr>
        </p:nvSpPr>
        <p:spPr>
          <a:xfrm>
            <a:off x="1740455" y="6340187"/>
            <a:ext cx="4864532" cy="1063750"/>
          </a:xfrm>
          <a:prstGeom prst="rect">
            <a:avLst/>
          </a:prstGeom>
        </p:spPr>
        <p:txBody>
          <a:bodyPr>
            <a:normAutofit/>
          </a:bodyPr>
          <a:lstStyle>
            <a:lvl1pPr marL="330177" indent="-330177">
              <a:buFont typeface="Wingdings" panose="05000000000000000000" pitchFamily="2" charset="2"/>
              <a:buChar char="q"/>
              <a:defRPr sz="1733">
                <a:latin typeface="Berlin Sans FB" panose="020E0602020502020306" pitchFamily="34" charset="0"/>
              </a:defRPr>
            </a:lvl1pPr>
            <a:lvl2pPr marL="990528" indent="-330177">
              <a:buFont typeface="Wingdings" panose="05000000000000000000" pitchFamily="2" charset="2"/>
              <a:buChar char="q"/>
              <a:defRPr sz="1733">
                <a:latin typeface="Berlin Sans FB Demi" panose="020E0802020502020306" pitchFamily="34" charset="0"/>
              </a:defRPr>
            </a:lvl2pPr>
            <a:lvl3pPr marL="1650880" indent="-330177">
              <a:buFont typeface="Wingdings" panose="05000000000000000000" pitchFamily="2" charset="2"/>
              <a:buChar char="q"/>
              <a:defRPr sz="1590">
                <a:latin typeface="Berlin Sans FB Demi" panose="020E0802020502020306" pitchFamily="34" charset="0"/>
              </a:defRPr>
            </a:lvl3pPr>
            <a:lvl4pPr marL="2311231" indent="-330177">
              <a:buFont typeface="Wingdings" panose="05000000000000000000" pitchFamily="2" charset="2"/>
              <a:buChar char="q"/>
              <a:defRPr sz="1517">
                <a:latin typeface="Berlin Sans FB Demi" panose="020E0802020502020306" pitchFamily="34" charset="0"/>
              </a:defRPr>
            </a:lvl4pPr>
            <a:lvl5pPr marL="2971584" indent="-330177">
              <a:buFont typeface="Wingdings" panose="05000000000000000000" pitchFamily="2" charset="2"/>
              <a:buChar char="q"/>
              <a:defRPr sz="1517">
                <a:latin typeface="Berlin Sans FB Demi" panose="020E0802020502020306" pitchFamily="34" charset="0"/>
              </a:defRPr>
            </a:lvl5pPr>
          </a:lstStyle>
          <a:p>
            <a:pPr lvl="0"/>
            <a:r>
              <a:rPr lang="fr-FR" dirty="0"/>
              <a:t>Modifiez les styles du texte du masque</a:t>
            </a:r>
          </a:p>
        </p:txBody>
      </p:sp>
      <p:sp>
        <p:nvSpPr>
          <p:cNvPr id="11" name="Rectangle 10"/>
          <p:cNvSpPr/>
          <p:nvPr userDrawn="1"/>
        </p:nvSpPr>
        <p:spPr>
          <a:xfrm>
            <a:off x="321723" y="1561168"/>
            <a:ext cx="1855315" cy="5099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600" dirty="0">
                <a:solidFill>
                  <a:schemeClr val="tx1"/>
                </a:solidFill>
                <a:latin typeface="Berlin Sans FB Demi" panose="020E0802020502020306" pitchFamily="34" charset="0"/>
              </a:rPr>
              <a:t>TYPE</a:t>
            </a:r>
          </a:p>
        </p:txBody>
      </p:sp>
      <p:sp>
        <p:nvSpPr>
          <p:cNvPr id="13" name="Rectangle 12"/>
          <p:cNvSpPr/>
          <p:nvPr userDrawn="1"/>
        </p:nvSpPr>
        <p:spPr>
          <a:xfrm>
            <a:off x="2177038" y="1533615"/>
            <a:ext cx="2038783" cy="5702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600" dirty="0">
                <a:solidFill>
                  <a:schemeClr val="tx1"/>
                </a:solidFill>
                <a:latin typeface="Berlin Sans FB Demi" panose="020E0802020502020306" pitchFamily="34" charset="0"/>
              </a:rPr>
              <a:t>NIVEAU</a:t>
            </a:r>
          </a:p>
        </p:txBody>
      </p:sp>
      <p:sp>
        <p:nvSpPr>
          <p:cNvPr id="14" name="Rectangle 13"/>
          <p:cNvSpPr/>
          <p:nvPr userDrawn="1"/>
        </p:nvSpPr>
        <p:spPr>
          <a:xfrm>
            <a:off x="314786" y="5669218"/>
            <a:ext cx="6419995" cy="5568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600" dirty="0">
                <a:solidFill>
                  <a:schemeClr val="tx1"/>
                </a:solidFill>
                <a:latin typeface="Berlin Sans FB Demi" panose="020E0802020502020306" pitchFamily="34" charset="0"/>
              </a:rPr>
              <a:t>OBJECTIFS DE QUÊTE</a:t>
            </a:r>
          </a:p>
        </p:txBody>
      </p:sp>
      <p:sp>
        <p:nvSpPr>
          <p:cNvPr id="15" name="Rectangle 14"/>
          <p:cNvSpPr/>
          <p:nvPr userDrawn="1"/>
        </p:nvSpPr>
        <p:spPr>
          <a:xfrm>
            <a:off x="321723" y="7769041"/>
            <a:ext cx="5589783" cy="5568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600" dirty="0">
                <a:solidFill>
                  <a:schemeClr val="tx1"/>
                </a:solidFill>
                <a:latin typeface="Berlin Sans FB Demi" panose="020E0802020502020306" pitchFamily="34" charset="0"/>
              </a:rPr>
              <a:t>GUIDE DE QUÊTE À RENCONTRER</a:t>
            </a:r>
          </a:p>
        </p:txBody>
      </p:sp>
      <p:sp>
        <p:nvSpPr>
          <p:cNvPr id="17" name="Rectangle 16"/>
          <p:cNvSpPr/>
          <p:nvPr userDrawn="1"/>
        </p:nvSpPr>
        <p:spPr>
          <a:xfrm>
            <a:off x="338514" y="3556830"/>
            <a:ext cx="2916982" cy="5568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600" dirty="0">
                <a:solidFill>
                  <a:schemeClr val="tx1"/>
                </a:solidFill>
                <a:latin typeface="Berlin Sans FB Demi" panose="020E0802020502020306" pitchFamily="34" charset="0"/>
              </a:rPr>
              <a:t>GAINS</a:t>
            </a:r>
          </a:p>
        </p:txBody>
      </p:sp>
      <p:pic>
        <p:nvPicPr>
          <p:cNvPr id="20" name="Imag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013" y="4091362"/>
            <a:ext cx="1222861" cy="1076124"/>
          </a:xfrm>
          <a:prstGeom prst="rect">
            <a:avLst/>
          </a:prstGeom>
        </p:spPr>
      </p:pic>
      <p:pic>
        <p:nvPicPr>
          <p:cNvPr id="21" name="Image 2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8514" y="6525486"/>
            <a:ext cx="674311" cy="640165"/>
          </a:xfrm>
          <a:prstGeom prst="rect">
            <a:avLst/>
          </a:prstGeom>
        </p:spPr>
      </p:pic>
      <p:sp>
        <p:nvSpPr>
          <p:cNvPr id="24" name="Rectangle 23"/>
          <p:cNvSpPr/>
          <p:nvPr userDrawn="1"/>
        </p:nvSpPr>
        <p:spPr>
          <a:xfrm>
            <a:off x="4508116" y="1549099"/>
            <a:ext cx="2038783" cy="539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600" dirty="0">
                <a:solidFill>
                  <a:schemeClr val="tx1"/>
                </a:solidFill>
                <a:latin typeface="Berlin Sans FB Demi" panose="020E0802020502020306" pitchFamily="34" charset="0"/>
              </a:rPr>
              <a:t>PTS D’XP</a:t>
            </a:r>
          </a:p>
        </p:txBody>
      </p:sp>
      <p:sp>
        <p:nvSpPr>
          <p:cNvPr id="28" name="Espace réservé du texte 27"/>
          <p:cNvSpPr>
            <a:spLocks noGrp="1"/>
          </p:cNvSpPr>
          <p:nvPr>
            <p:ph type="body" sz="quarter" idx="10"/>
          </p:nvPr>
        </p:nvSpPr>
        <p:spPr>
          <a:xfrm>
            <a:off x="184991" y="337487"/>
            <a:ext cx="6458892" cy="10846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marL="0" indent="0">
              <a:buNone/>
              <a:defRPr lang="fr-FR" sz="3468" smtClean="0">
                <a:solidFill>
                  <a:schemeClr val="tx1"/>
                </a:solidFill>
                <a:latin typeface="Berlin Sans FB Demi" panose="020E0802020502020306" pitchFamily="34" charset="0"/>
              </a:defRPr>
            </a:lvl1pPr>
            <a:lvl2pPr>
              <a:defRPr lang="fr-FR" sz="2600" smtClean="0">
                <a:solidFill>
                  <a:schemeClr val="tx1"/>
                </a:solidFill>
              </a:defRPr>
            </a:lvl2pPr>
            <a:lvl3pPr>
              <a:defRPr lang="fr-FR" sz="2600" smtClean="0">
                <a:solidFill>
                  <a:schemeClr val="tx1"/>
                </a:solidFill>
              </a:defRPr>
            </a:lvl3pPr>
            <a:lvl4pPr>
              <a:defRPr lang="fr-FR" smtClean="0">
                <a:solidFill>
                  <a:schemeClr val="tx1"/>
                </a:solidFill>
              </a:defRPr>
            </a:lvl4pPr>
            <a:lvl5pPr>
              <a:defRPr lang="fr-FR">
                <a:solidFill>
                  <a:schemeClr val="tx1"/>
                </a:solidFill>
              </a:defRPr>
            </a:lvl5pPr>
          </a:lstStyle>
          <a:p>
            <a:pPr marL="0" lvl="0" algn="ctr"/>
            <a:r>
              <a:rPr lang="fr-FR" dirty="0"/>
              <a:t>Modifiez les styles du texte du masque</a:t>
            </a:r>
          </a:p>
        </p:txBody>
      </p:sp>
      <p:sp>
        <p:nvSpPr>
          <p:cNvPr id="32" name="Espace réservé du texte 31"/>
          <p:cNvSpPr>
            <a:spLocks noGrp="1"/>
          </p:cNvSpPr>
          <p:nvPr>
            <p:ph type="body" sz="quarter" idx="13"/>
          </p:nvPr>
        </p:nvSpPr>
        <p:spPr>
          <a:xfrm>
            <a:off x="1732907" y="4250888"/>
            <a:ext cx="4872080" cy="1085085"/>
          </a:xfrm>
          <a:prstGeom prst="rect">
            <a:avLst/>
          </a:prstGeom>
        </p:spPr>
        <p:txBody>
          <a:bodyPr>
            <a:normAutofit/>
          </a:bodyPr>
          <a:lstStyle>
            <a:lvl1pPr marL="0" indent="0">
              <a:buNone/>
              <a:defRPr sz="1733">
                <a:latin typeface="Berlin Sans FB" panose="020E0602020502020306" pitchFamily="34" charset="0"/>
              </a:defRPr>
            </a:lvl1pPr>
            <a:lvl2pPr marL="660352" indent="0">
              <a:buNone/>
              <a:defRPr>
                <a:latin typeface="Berlin Sans FB Demi" panose="020E0802020502020306" pitchFamily="34" charset="0"/>
              </a:defRPr>
            </a:lvl2pPr>
            <a:lvl3pPr marL="1320704" indent="0">
              <a:buNone/>
              <a:defRPr>
                <a:latin typeface="Berlin Sans FB Demi" panose="020E0802020502020306" pitchFamily="34" charset="0"/>
              </a:defRPr>
            </a:lvl3pPr>
            <a:lvl4pPr marL="1981057" indent="0">
              <a:buNone/>
              <a:defRPr>
                <a:latin typeface="Berlin Sans FB Demi" panose="020E0802020502020306" pitchFamily="34" charset="0"/>
              </a:defRPr>
            </a:lvl4pPr>
            <a:lvl5pPr marL="2641408" indent="0">
              <a:buNone/>
              <a:defRPr>
                <a:latin typeface="Berlin Sans FB Demi" panose="020E0802020502020306" pitchFamily="34" charset="0"/>
              </a:defRPr>
            </a:lvl5pPr>
          </a:lstStyle>
          <a:p>
            <a:pPr lvl="0"/>
            <a:r>
              <a:rPr lang="fr-FR" dirty="0"/>
              <a:t>Modifiez les styles du texte du masque</a:t>
            </a:r>
          </a:p>
        </p:txBody>
      </p:sp>
      <p:sp>
        <p:nvSpPr>
          <p:cNvPr id="36" name="Espace réservé pour une image  35"/>
          <p:cNvSpPr>
            <a:spLocks noGrp="1"/>
          </p:cNvSpPr>
          <p:nvPr>
            <p:ph type="pic" sz="quarter" idx="15"/>
          </p:nvPr>
        </p:nvSpPr>
        <p:spPr>
          <a:xfrm>
            <a:off x="530912" y="8300321"/>
            <a:ext cx="1033086" cy="1109299"/>
          </a:xfrm>
          <a:prstGeom prst="ellipse">
            <a:avLst/>
          </a:prstGeom>
        </p:spPr>
        <p:txBody>
          <a:bodyPr/>
          <a:lstStyle>
            <a:lvl1pPr>
              <a:defRPr sz="1590"/>
            </a:lvl1pPr>
          </a:lstStyle>
          <a:p>
            <a:endParaRPr lang="fr-FR" dirty="0"/>
          </a:p>
        </p:txBody>
      </p:sp>
    </p:spTree>
    <p:extLst>
      <p:ext uri="{BB962C8B-B14F-4D97-AF65-F5344CB8AC3E}">
        <p14:creationId xmlns:p14="http://schemas.microsoft.com/office/powerpoint/2010/main" val="2286362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Défi facultatif">
    <p:spTree>
      <p:nvGrpSpPr>
        <p:cNvPr id="1" name=""/>
        <p:cNvGrpSpPr/>
        <p:nvPr/>
      </p:nvGrpSpPr>
      <p:grpSpPr>
        <a:xfrm>
          <a:off x="0" y="0"/>
          <a:ext cx="0" cy="0"/>
          <a:chOff x="0" y="0"/>
          <a:chExt cx="0" cy="0"/>
        </a:xfrm>
      </p:grpSpPr>
      <p:sp>
        <p:nvSpPr>
          <p:cNvPr id="23" name="Rectangle 22"/>
          <p:cNvSpPr/>
          <p:nvPr userDrawn="1"/>
        </p:nvSpPr>
        <p:spPr>
          <a:xfrm>
            <a:off x="184991" y="337489"/>
            <a:ext cx="6488018" cy="9271246"/>
          </a:xfrm>
          <a:prstGeom prst="rect">
            <a:avLst/>
          </a:prstGeom>
          <a:solidFill>
            <a:schemeClr val="bg1">
              <a:lumMod val="85000"/>
            </a:schemeClr>
          </a:solidFill>
          <a:ln w="76200">
            <a:solidFill>
              <a:srgbClr val="FFC93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36" name="Espace réservé pour une image  35"/>
          <p:cNvSpPr>
            <a:spLocks noGrp="1"/>
          </p:cNvSpPr>
          <p:nvPr>
            <p:ph type="pic" sz="quarter" idx="15"/>
          </p:nvPr>
        </p:nvSpPr>
        <p:spPr>
          <a:xfrm>
            <a:off x="285565" y="8339393"/>
            <a:ext cx="1124136" cy="1109299"/>
          </a:xfrm>
          <a:prstGeom prst="ellipse">
            <a:avLst/>
          </a:prstGeom>
        </p:spPr>
        <p:txBody>
          <a:bodyPr/>
          <a:lstStyle>
            <a:lvl1pPr>
              <a:defRPr sz="1590"/>
            </a:lvl1pPr>
          </a:lstStyle>
          <a:p>
            <a:endParaRPr lang="fr-FR" dirty="0"/>
          </a:p>
        </p:txBody>
      </p:sp>
      <p:sp>
        <p:nvSpPr>
          <p:cNvPr id="34" name="Espace réservé du texte 33"/>
          <p:cNvSpPr>
            <a:spLocks noGrp="1"/>
          </p:cNvSpPr>
          <p:nvPr>
            <p:ph type="body" sz="quarter" idx="14"/>
          </p:nvPr>
        </p:nvSpPr>
        <p:spPr>
          <a:xfrm>
            <a:off x="1736129" y="6370926"/>
            <a:ext cx="4770688" cy="1063750"/>
          </a:xfrm>
          <a:prstGeom prst="rect">
            <a:avLst/>
          </a:prstGeom>
        </p:spPr>
        <p:txBody>
          <a:bodyPr>
            <a:normAutofit/>
          </a:bodyPr>
          <a:lstStyle>
            <a:lvl1pPr marL="330177" indent="-330177">
              <a:buFont typeface="Wingdings" panose="05000000000000000000" pitchFamily="2" charset="2"/>
              <a:buChar char="q"/>
              <a:defRPr sz="1733">
                <a:latin typeface="Berlin Sans FB" panose="020E0602020502020306" pitchFamily="34" charset="0"/>
              </a:defRPr>
            </a:lvl1pPr>
            <a:lvl2pPr marL="990528" indent="-330177">
              <a:buFont typeface="Wingdings" panose="05000000000000000000" pitchFamily="2" charset="2"/>
              <a:buChar char="q"/>
              <a:defRPr sz="1733">
                <a:latin typeface="Berlin Sans FB Demi" panose="020E0802020502020306" pitchFamily="34" charset="0"/>
              </a:defRPr>
            </a:lvl2pPr>
            <a:lvl3pPr marL="1650880" indent="-330177">
              <a:buFont typeface="Wingdings" panose="05000000000000000000" pitchFamily="2" charset="2"/>
              <a:buChar char="q"/>
              <a:defRPr sz="1590">
                <a:latin typeface="Berlin Sans FB Demi" panose="020E0802020502020306" pitchFamily="34" charset="0"/>
              </a:defRPr>
            </a:lvl3pPr>
            <a:lvl4pPr marL="2311231" indent="-330177">
              <a:buFont typeface="Wingdings" panose="05000000000000000000" pitchFamily="2" charset="2"/>
              <a:buChar char="q"/>
              <a:defRPr sz="1517">
                <a:latin typeface="Berlin Sans FB Demi" panose="020E0802020502020306" pitchFamily="34" charset="0"/>
              </a:defRPr>
            </a:lvl4pPr>
            <a:lvl5pPr marL="2971584" indent="-330177">
              <a:buFont typeface="Wingdings" panose="05000000000000000000" pitchFamily="2" charset="2"/>
              <a:buChar char="q"/>
              <a:defRPr sz="1517">
                <a:latin typeface="Berlin Sans FB Demi" panose="020E0802020502020306" pitchFamily="34" charset="0"/>
              </a:defRPr>
            </a:lvl5pPr>
          </a:lstStyle>
          <a:p>
            <a:pPr lvl="0"/>
            <a:r>
              <a:rPr lang="fr-FR" dirty="0"/>
              <a:t>Modifiez les styles du texte du masque</a:t>
            </a:r>
          </a:p>
        </p:txBody>
      </p:sp>
      <p:sp>
        <p:nvSpPr>
          <p:cNvPr id="14" name="Rectangle 13"/>
          <p:cNvSpPr/>
          <p:nvPr userDrawn="1"/>
        </p:nvSpPr>
        <p:spPr>
          <a:xfrm>
            <a:off x="374759" y="5679746"/>
            <a:ext cx="6087828" cy="5568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600" dirty="0">
                <a:solidFill>
                  <a:schemeClr val="tx1"/>
                </a:solidFill>
                <a:latin typeface="Berlin Sans FB Demi" panose="020E0802020502020306" pitchFamily="34" charset="0"/>
              </a:rPr>
              <a:t>ACCOMPLISSEMENTS</a:t>
            </a:r>
          </a:p>
        </p:txBody>
      </p:sp>
      <p:sp>
        <p:nvSpPr>
          <p:cNvPr id="15" name="Rectangle 14"/>
          <p:cNvSpPr/>
          <p:nvPr userDrawn="1"/>
        </p:nvSpPr>
        <p:spPr>
          <a:xfrm>
            <a:off x="498324" y="7743517"/>
            <a:ext cx="5994902" cy="5568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600" dirty="0">
                <a:solidFill>
                  <a:schemeClr val="tx1"/>
                </a:solidFill>
                <a:latin typeface="Berlin Sans FB Demi" panose="020E0802020502020306" pitchFamily="34" charset="0"/>
              </a:rPr>
              <a:t>GUIDE DE DÉFI À RENCONTRER</a:t>
            </a:r>
          </a:p>
        </p:txBody>
      </p:sp>
      <p:sp>
        <p:nvSpPr>
          <p:cNvPr id="17" name="Rectangle 16"/>
          <p:cNvSpPr/>
          <p:nvPr userDrawn="1"/>
        </p:nvSpPr>
        <p:spPr>
          <a:xfrm>
            <a:off x="325327" y="3661840"/>
            <a:ext cx="6279108" cy="5568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600" dirty="0">
                <a:solidFill>
                  <a:schemeClr val="tx1"/>
                </a:solidFill>
                <a:latin typeface="Berlin Sans FB Demi" panose="020E0802020502020306" pitchFamily="34" charset="0"/>
              </a:rPr>
              <a:t>POURQUOI CE DÉFI FACULTATIF</a:t>
            </a:r>
          </a:p>
        </p:txBody>
      </p:sp>
      <p:sp>
        <p:nvSpPr>
          <p:cNvPr id="28" name="Espace réservé du texte 27"/>
          <p:cNvSpPr>
            <a:spLocks noGrp="1"/>
          </p:cNvSpPr>
          <p:nvPr>
            <p:ph type="body" sz="quarter" idx="10"/>
          </p:nvPr>
        </p:nvSpPr>
        <p:spPr>
          <a:xfrm>
            <a:off x="184990" y="337487"/>
            <a:ext cx="6488017" cy="10846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marL="0" indent="0">
              <a:buNone/>
              <a:defRPr lang="fr-FR" sz="3468" smtClean="0">
                <a:solidFill>
                  <a:schemeClr val="tx1"/>
                </a:solidFill>
                <a:latin typeface="Berlin Sans FB Demi" panose="020E0802020502020306" pitchFamily="34" charset="0"/>
              </a:defRPr>
            </a:lvl1pPr>
            <a:lvl2pPr>
              <a:defRPr lang="fr-FR" sz="2600" smtClean="0">
                <a:solidFill>
                  <a:schemeClr val="tx1"/>
                </a:solidFill>
              </a:defRPr>
            </a:lvl2pPr>
            <a:lvl3pPr>
              <a:defRPr lang="fr-FR" sz="2600" smtClean="0">
                <a:solidFill>
                  <a:schemeClr val="tx1"/>
                </a:solidFill>
              </a:defRPr>
            </a:lvl3pPr>
            <a:lvl4pPr>
              <a:defRPr lang="fr-FR" smtClean="0">
                <a:solidFill>
                  <a:schemeClr val="tx1"/>
                </a:solidFill>
              </a:defRPr>
            </a:lvl4pPr>
            <a:lvl5pPr>
              <a:defRPr lang="fr-FR">
                <a:solidFill>
                  <a:schemeClr val="tx1"/>
                </a:solidFill>
              </a:defRPr>
            </a:lvl5pPr>
          </a:lstStyle>
          <a:p>
            <a:pPr marL="0" lvl="0" algn="ctr"/>
            <a:r>
              <a:rPr lang="fr-FR" dirty="0"/>
              <a:t>Modifiez les styles du texte du masque</a:t>
            </a:r>
          </a:p>
        </p:txBody>
      </p:sp>
      <p:sp>
        <p:nvSpPr>
          <p:cNvPr id="32" name="Espace réservé du texte 31"/>
          <p:cNvSpPr>
            <a:spLocks noGrp="1"/>
          </p:cNvSpPr>
          <p:nvPr>
            <p:ph type="body" sz="quarter" idx="13"/>
          </p:nvPr>
        </p:nvSpPr>
        <p:spPr>
          <a:xfrm>
            <a:off x="1736128" y="4278733"/>
            <a:ext cx="4757097" cy="1085085"/>
          </a:xfrm>
          <a:prstGeom prst="rect">
            <a:avLst/>
          </a:prstGeom>
        </p:spPr>
        <p:txBody>
          <a:bodyPr>
            <a:normAutofit/>
          </a:bodyPr>
          <a:lstStyle>
            <a:lvl1pPr marL="0" indent="0">
              <a:buNone/>
              <a:defRPr sz="1733">
                <a:latin typeface="Berlin Sans FB" panose="020E0602020502020306" pitchFamily="34" charset="0"/>
              </a:defRPr>
            </a:lvl1pPr>
            <a:lvl2pPr marL="660352" indent="0">
              <a:buNone/>
              <a:defRPr>
                <a:latin typeface="Berlin Sans FB Demi" panose="020E0802020502020306" pitchFamily="34" charset="0"/>
              </a:defRPr>
            </a:lvl2pPr>
            <a:lvl3pPr marL="1320704" indent="0">
              <a:buNone/>
              <a:defRPr>
                <a:latin typeface="Berlin Sans FB Demi" panose="020E0802020502020306" pitchFamily="34" charset="0"/>
              </a:defRPr>
            </a:lvl3pPr>
            <a:lvl4pPr marL="1981057" indent="0">
              <a:buNone/>
              <a:defRPr>
                <a:latin typeface="Berlin Sans FB Demi" panose="020E0802020502020306" pitchFamily="34" charset="0"/>
              </a:defRPr>
            </a:lvl4pPr>
            <a:lvl5pPr marL="2641408" indent="0">
              <a:buNone/>
              <a:defRPr>
                <a:latin typeface="Berlin Sans FB Demi" panose="020E0802020502020306" pitchFamily="34" charset="0"/>
              </a:defRPr>
            </a:lvl5pPr>
          </a:lstStyle>
          <a:p>
            <a:pPr lvl="0"/>
            <a:r>
              <a:rPr lang="fr-FR" dirty="0"/>
              <a:t>Modifiez les styles du texte du masque</a:t>
            </a:r>
          </a:p>
        </p:txBody>
      </p:sp>
      <p:sp>
        <p:nvSpPr>
          <p:cNvPr id="39" name="Espace réservé du texte 38"/>
          <p:cNvSpPr>
            <a:spLocks noGrp="1"/>
          </p:cNvSpPr>
          <p:nvPr>
            <p:ph type="body" sz="quarter" idx="16"/>
          </p:nvPr>
        </p:nvSpPr>
        <p:spPr>
          <a:xfrm>
            <a:off x="1327862" y="8412408"/>
            <a:ext cx="5178953" cy="901172"/>
          </a:xfrm>
          <a:prstGeom prst="roundRect">
            <a:avLst/>
          </a:prstGeom>
        </p:spPr>
        <p:txBody>
          <a:bodyPr>
            <a:normAutofit/>
          </a:bodyPr>
          <a:lstStyle>
            <a:lvl1pPr marL="0" indent="0">
              <a:buNone/>
              <a:defRPr sz="1733">
                <a:latin typeface="Berlin Sans FB" panose="020E0602020502020306" pitchFamily="34" charset="0"/>
              </a:defRPr>
            </a:lvl1pPr>
            <a:lvl2pPr marL="660352" indent="0">
              <a:buNone/>
              <a:defRPr sz="2022">
                <a:latin typeface="Berlin Sans FB Demi" panose="020E0802020502020306" pitchFamily="34" charset="0"/>
              </a:defRPr>
            </a:lvl2pPr>
            <a:lvl3pPr marL="1320704" indent="0">
              <a:buNone/>
              <a:defRPr sz="1733">
                <a:latin typeface="Berlin Sans FB Demi" panose="020E0802020502020306" pitchFamily="34" charset="0"/>
              </a:defRPr>
            </a:lvl3pPr>
            <a:lvl4pPr marL="1981057" indent="0">
              <a:buNone/>
              <a:defRPr sz="1590">
                <a:latin typeface="Berlin Sans FB Demi" panose="020E0802020502020306" pitchFamily="34" charset="0"/>
              </a:defRPr>
            </a:lvl4pPr>
            <a:lvl5pPr marL="2641408" indent="0">
              <a:buNone/>
              <a:defRPr sz="1590">
                <a:latin typeface="Berlin Sans FB Demi" panose="020E0802020502020306" pitchFamily="34" charset="0"/>
              </a:defRPr>
            </a:lvl5pPr>
          </a:lstStyle>
          <a:p>
            <a:pPr lvl="0"/>
            <a:r>
              <a:rPr lang="fr-FR" dirty="0"/>
              <a:t>Modifiez les styles du texte du masque</a:t>
            </a:r>
          </a:p>
        </p:txBody>
      </p:sp>
      <p:pic>
        <p:nvPicPr>
          <p:cNvPr id="27" name="Image 2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8385" y="1881691"/>
            <a:ext cx="1489198" cy="1522306"/>
          </a:xfrm>
          <a:prstGeom prst="rect">
            <a:avLst/>
          </a:prstGeom>
        </p:spPr>
      </p:pic>
      <p:sp>
        <p:nvSpPr>
          <p:cNvPr id="33" name="Rectangle 32"/>
          <p:cNvSpPr/>
          <p:nvPr userDrawn="1"/>
        </p:nvSpPr>
        <p:spPr>
          <a:xfrm>
            <a:off x="2917519" y="1473940"/>
            <a:ext cx="3589297" cy="5568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600" dirty="0">
                <a:solidFill>
                  <a:schemeClr val="tx1"/>
                </a:solidFill>
                <a:latin typeface="Berlin Sans FB Demi" panose="020E0802020502020306" pitchFamily="34" charset="0"/>
              </a:rPr>
              <a:t>EXPÉRIENCE REQUISE</a:t>
            </a:r>
          </a:p>
        </p:txBody>
      </p:sp>
      <p:pic>
        <p:nvPicPr>
          <p:cNvPr id="29" name="Image 28"/>
          <p:cNvPicPr>
            <a:picLocks noChangeAspect="1"/>
          </p:cNvPicPr>
          <p:nvPr userDrawn="1"/>
        </p:nvPicPr>
        <p:blipFill rotWithShape="1">
          <a:blip r:embed="rId3" cstate="print">
            <a:extLst>
              <a:ext uri="{28A0092B-C50C-407E-A947-70E740481C1C}">
                <a14:useLocalDpi xmlns:a14="http://schemas.microsoft.com/office/drawing/2010/main" val="0"/>
              </a:ext>
            </a:extLst>
          </a:blip>
          <a:srcRect b="13548"/>
          <a:stretch/>
        </p:blipFill>
        <p:spPr>
          <a:xfrm>
            <a:off x="520344" y="6356492"/>
            <a:ext cx="893880" cy="824352"/>
          </a:xfrm>
          <a:prstGeom prst="rect">
            <a:avLst/>
          </a:prstGeom>
        </p:spPr>
      </p:pic>
      <p:pic>
        <p:nvPicPr>
          <p:cNvPr id="30" name="Imag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50128" y="4440328"/>
            <a:ext cx="814670" cy="754130"/>
          </a:xfrm>
          <a:prstGeom prst="rect">
            <a:avLst/>
          </a:prstGeom>
        </p:spPr>
      </p:pic>
    </p:spTree>
    <p:extLst>
      <p:ext uri="{BB962C8B-B14F-4D97-AF65-F5344CB8AC3E}">
        <p14:creationId xmlns:p14="http://schemas.microsoft.com/office/powerpoint/2010/main" val="2606143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Notes de Quêt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7CFD336-D9C5-4BEA-9B3E-17A0D3128DB9}"/>
              </a:ext>
            </a:extLst>
          </p:cNvPr>
          <p:cNvSpPr/>
          <p:nvPr userDrawn="1"/>
        </p:nvSpPr>
        <p:spPr>
          <a:xfrm>
            <a:off x="185351" y="330800"/>
            <a:ext cx="6476999" cy="10913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468" dirty="0">
                <a:solidFill>
                  <a:schemeClr val="tx1"/>
                </a:solidFill>
                <a:latin typeface="Berlin Sans FB Demi" panose="020E0802020502020306" pitchFamily="34" charset="0"/>
              </a:rPr>
              <a:t>NOTES</a:t>
            </a:r>
            <a:r>
              <a:rPr lang="fr-FR" sz="3468" baseline="0" dirty="0">
                <a:solidFill>
                  <a:schemeClr val="tx1"/>
                </a:solidFill>
                <a:latin typeface="Berlin Sans FB Demi" panose="020E0802020502020306" pitchFamily="34" charset="0"/>
              </a:rPr>
              <a:t> DE QUÊTE</a:t>
            </a:r>
            <a:endParaRPr lang="fr-FR" sz="3468" dirty="0">
              <a:solidFill>
                <a:schemeClr val="tx1"/>
              </a:solidFill>
              <a:latin typeface="Berlin Sans FB Demi" panose="020E0802020502020306" pitchFamily="34" charset="0"/>
            </a:endParaRPr>
          </a:p>
        </p:txBody>
      </p:sp>
      <p:sp>
        <p:nvSpPr>
          <p:cNvPr id="23" name="Rectangle 22">
            <a:extLst>
              <a:ext uri="{FF2B5EF4-FFF2-40B4-BE49-F238E27FC236}">
                <a16:creationId xmlns:a16="http://schemas.microsoft.com/office/drawing/2014/main" id="{D00D213F-66BC-4CE2-894C-B75C657F30E7}"/>
              </a:ext>
            </a:extLst>
          </p:cNvPr>
          <p:cNvSpPr/>
          <p:nvPr userDrawn="1"/>
        </p:nvSpPr>
        <p:spPr>
          <a:xfrm>
            <a:off x="185351" y="1502844"/>
            <a:ext cx="6476999" cy="80633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sz="3468" dirty="0">
                <a:solidFill>
                  <a:schemeClr val="bg1">
                    <a:lumMod val="65000"/>
                  </a:schemeClr>
                </a:solidFill>
                <a:latin typeface="Berlin Sans FB Demi" panose="020E0802020502020306" pitchFamily="34" charset="0"/>
              </a:rPr>
              <a:t>…………………………………………</a:t>
            </a:r>
          </a:p>
          <a:p>
            <a:pPr marL="0" marR="0" indent="0" algn="ctr" defTabSz="1320704" rtl="0" eaLnBrk="1" fontAlgn="auto" latinLnBrk="0" hangingPunct="1">
              <a:lnSpc>
                <a:spcPct val="100000"/>
              </a:lnSpc>
              <a:spcBef>
                <a:spcPts val="0"/>
              </a:spcBef>
              <a:spcAft>
                <a:spcPts val="0"/>
              </a:spcAft>
              <a:buClrTx/>
              <a:buSzTx/>
              <a:buFontTx/>
              <a:buNone/>
              <a:tabLst/>
              <a:defRPr/>
            </a:pPr>
            <a:r>
              <a:rPr lang="fr-FR" sz="3468" dirty="0">
                <a:solidFill>
                  <a:schemeClr val="bg1">
                    <a:lumMod val="65000"/>
                  </a:schemeClr>
                </a:solidFill>
                <a:latin typeface="Berlin Sans FB Demi" panose="020E0802020502020306" pitchFamily="34" charset="0"/>
              </a:rPr>
              <a:t>…………………………………………</a:t>
            </a:r>
          </a:p>
          <a:p>
            <a:pPr marL="0" marR="0" indent="0" algn="ctr" defTabSz="1320704" rtl="0" eaLnBrk="1" fontAlgn="auto" latinLnBrk="0" hangingPunct="1">
              <a:lnSpc>
                <a:spcPct val="100000"/>
              </a:lnSpc>
              <a:spcBef>
                <a:spcPts val="0"/>
              </a:spcBef>
              <a:spcAft>
                <a:spcPts val="0"/>
              </a:spcAft>
              <a:buClrTx/>
              <a:buSzTx/>
              <a:buFontTx/>
              <a:buNone/>
              <a:tabLst/>
              <a:defRPr/>
            </a:pPr>
            <a:r>
              <a:rPr lang="fr-FR" sz="3468" dirty="0">
                <a:solidFill>
                  <a:schemeClr val="bg1">
                    <a:lumMod val="65000"/>
                  </a:schemeClr>
                </a:solidFill>
                <a:latin typeface="Berlin Sans FB Demi" panose="020E0802020502020306" pitchFamily="34" charset="0"/>
              </a:rPr>
              <a:t>…………………………………………</a:t>
            </a:r>
          </a:p>
          <a:p>
            <a:pPr marL="0" marR="0" indent="0" algn="ctr" defTabSz="1320704" rtl="0" eaLnBrk="1" fontAlgn="auto" latinLnBrk="0" hangingPunct="1">
              <a:lnSpc>
                <a:spcPct val="100000"/>
              </a:lnSpc>
              <a:spcBef>
                <a:spcPts val="0"/>
              </a:spcBef>
              <a:spcAft>
                <a:spcPts val="0"/>
              </a:spcAft>
              <a:buClrTx/>
              <a:buSzTx/>
              <a:buFontTx/>
              <a:buNone/>
              <a:tabLst/>
              <a:defRPr/>
            </a:pPr>
            <a:r>
              <a:rPr lang="fr-FR" sz="3468" dirty="0">
                <a:solidFill>
                  <a:schemeClr val="bg1">
                    <a:lumMod val="65000"/>
                  </a:schemeClr>
                </a:solidFill>
                <a:latin typeface="Berlin Sans FB Demi" panose="020E0802020502020306" pitchFamily="34" charset="0"/>
              </a:rPr>
              <a:t>…………………………………………</a:t>
            </a:r>
          </a:p>
          <a:p>
            <a:pPr algn="ctr"/>
            <a:r>
              <a:rPr lang="fr-FR" sz="3468" dirty="0">
                <a:solidFill>
                  <a:schemeClr val="bg1">
                    <a:lumMod val="65000"/>
                  </a:schemeClr>
                </a:solidFill>
                <a:latin typeface="Berlin Sans FB Demi" panose="020E0802020502020306" pitchFamily="34" charset="0"/>
              </a:rPr>
              <a:t>…………………………………………</a:t>
            </a:r>
          </a:p>
          <a:p>
            <a:pPr marL="0" marR="0" indent="0" algn="ctr" defTabSz="1320704" rtl="0" eaLnBrk="1" fontAlgn="auto" latinLnBrk="0" hangingPunct="1">
              <a:lnSpc>
                <a:spcPct val="100000"/>
              </a:lnSpc>
              <a:spcBef>
                <a:spcPts val="0"/>
              </a:spcBef>
              <a:spcAft>
                <a:spcPts val="0"/>
              </a:spcAft>
              <a:buClrTx/>
              <a:buSzTx/>
              <a:buFontTx/>
              <a:buNone/>
              <a:tabLst/>
              <a:defRPr/>
            </a:pPr>
            <a:r>
              <a:rPr lang="fr-FR" sz="3468" dirty="0">
                <a:solidFill>
                  <a:schemeClr val="bg1">
                    <a:lumMod val="65000"/>
                  </a:schemeClr>
                </a:solidFill>
                <a:latin typeface="Berlin Sans FB Demi" panose="020E0802020502020306" pitchFamily="34" charset="0"/>
              </a:rPr>
              <a:t>…………………………………………</a:t>
            </a:r>
          </a:p>
          <a:p>
            <a:pPr marL="0" marR="0" indent="0" algn="ctr" defTabSz="1320704" rtl="0" eaLnBrk="1" fontAlgn="auto" latinLnBrk="0" hangingPunct="1">
              <a:lnSpc>
                <a:spcPct val="100000"/>
              </a:lnSpc>
              <a:spcBef>
                <a:spcPts val="0"/>
              </a:spcBef>
              <a:spcAft>
                <a:spcPts val="0"/>
              </a:spcAft>
              <a:buClrTx/>
              <a:buSzTx/>
              <a:buFontTx/>
              <a:buNone/>
              <a:tabLst/>
              <a:defRPr/>
            </a:pPr>
            <a:r>
              <a:rPr lang="fr-FR" sz="3468" dirty="0">
                <a:solidFill>
                  <a:schemeClr val="bg1">
                    <a:lumMod val="65000"/>
                  </a:schemeClr>
                </a:solidFill>
                <a:latin typeface="Berlin Sans FB Demi" panose="020E0802020502020306" pitchFamily="34" charset="0"/>
              </a:rPr>
              <a:t>…………………………………………</a:t>
            </a:r>
          </a:p>
          <a:p>
            <a:pPr marL="0" marR="0" indent="0" algn="ctr" defTabSz="1320704" rtl="0" eaLnBrk="1" fontAlgn="auto" latinLnBrk="0" hangingPunct="1">
              <a:lnSpc>
                <a:spcPct val="100000"/>
              </a:lnSpc>
              <a:spcBef>
                <a:spcPts val="0"/>
              </a:spcBef>
              <a:spcAft>
                <a:spcPts val="0"/>
              </a:spcAft>
              <a:buClrTx/>
              <a:buSzTx/>
              <a:buFontTx/>
              <a:buNone/>
              <a:tabLst/>
              <a:defRPr/>
            </a:pPr>
            <a:r>
              <a:rPr lang="fr-FR" sz="3468" dirty="0">
                <a:solidFill>
                  <a:schemeClr val="bg1">
                    <a:lumMod val="65000"/>
                  </a:schemeClr>
                </a:solidFill>
                <a:latin typeface="Berlin Sans FB Demi" panose="020E0802020502020306" pitchFamily="34" charset="0"/>
              </a:rPr>
              <a:t>…………………………………………</a:t>
            </a:r>
          </a:p>
          <a:p>
            <a:pPr algn="ctr"/>
            <a:r>
              <a:rPr lang="fr-FR" sz="3468" dirty="0">
                <a:solidFill>
                  <a:schemeClr val="bg1">
                    <a:lumMod val="65000"/>
                  </a:schemeClr>
                </a:solidFill>
                <a:latin typeface="Berlin Sans FB Demi" panose="020E0802020502020306" pitchFamily="34" charset="0"/>
              </a:rPr>
              <a:t>…………………………………………</a:t>
            </a:r>
          </a:p>
          <a:p>
            <a:pPr marL="0" marR="0" indent="0" algn="ctr" defTabSz="1320704" rtl="0" eaLnBrk="1" fontAlgn="auto" latinLnBrk="0" hangingPunct="1">
              <a:lnSpc>
                <a:spcPct val="100000"/>
              </a:lnSpc>
              <a:spcBef>
                <a:spcPts val="0"/>
              </a:spcBef>
              <a:spcAft>
                <a:spcPts val="0"/>
              </a:spcAft>
              <a:buClrTx/>
              <a:buSzTx/>
              <a:buFontTx/>
              <a:buNone/>
              <a:tabLst/>
              <a:defRPr/>
            </a:pPr>
            <a:r>
              <a:rPr lang="fr-FR" sz="3468" dirty="0">
                <a:solidFill>
                  <a:schemeClr val="bg1">
                    <a:lumMod val="65000"/>
                  </a:schemeClr>
                </a:solidFill>
                <a:latin typeface="Berlin Sans FB Demi" panose="020E0802020502020306" pitchFamily="34" charset="0"/>
              </a:rPr>
              <a:t>…………………………………………</a:t>
            </a:r>
          </a:p>
          <a:p>
            <a:pPr marL="0" marR="0" indent="0" algn="ctr" defTabSz="1320704" rtl="0" eaLnBrk="1" fontAlgn="auto" latinLnBrk="0" hangingPunct="1">
              <a:lnSpc>
                <a:spcPct val="100000"/>
              </a:lnSpc>
              <a:spcBef>
                <a:spcPts val="0"/>
              </a:spcBef>
              <a:spcAft>
                <a:spcPts val="0"/>
              </a:spcAft>
              <a:buClrTx/>
              <a:buSzTx/>
              <a:buFontTx/>
              <a:buNone/>
              <a:tabLst/>
              <a:defRPr/>
            </a:pPr>
            <a:r>
              <a:rPr lang="fr-FR" sz="3468" dirty="0">
                <a:solidFill>
                  <a:schemeClr val="bg1">
                    <a:lumMod val="65000"/>
                  </a:schemeClr>
                </a:solidFill>
                <a:latin typeface="Berlin Sans FB Demi" panose="020E0802020502020306" pitchFamily="34" charset="0"/>
              </a:rPr>
              <a:t>…………………………………………</a:t>
            </a:r>
          </a:p>
          <a:p>
            <a:pPr marL="0" marR="0" indent="0" algn="ctr" defTabSz="1320704" rtl="0" eaLnBrk="1" fontAlgn="auto" latinLnBrk="0" hangingPunct="1">
              <a:lnSpc>
                <a:spcPct val="100000"/>
              </a:lnSpc>
              <a:spcBef>
                <a:spcPts val="0"/>
              </a:spcBef>
              <a:spcAft>
                <a:spcPts val="0"/>
              </a:spcAft>
              <a:buClrTx/>
              <a:buSzTx/>
              <a:buFontTx/>
              <a:buNone/>
              <a:tabLst/>
              <a:defRPr/>
            </a:pPr>
            <a:r>
              <a:rPr lang="fr-FR" sz="3468" dirty="0">
                <a:solidFill>
                  <a:schemeClr val="bg1">
                    <a:lumMod val="65000"/>
                  </a:schemeClr>
                </a:solidFill>
                <a:latin typeface="Berlin Sans FB Demi" panose="020E0802020502020306" pitchFamily="34" charset="0"/>
              </a:rPr>
              <a:t>…………………………………………</a:t>
            </a:r>
          </a:p>
          <a:p>
            <a:pPr algn="ctr"/>
            <a:r>
              <a:rPr lang="fr-FR" sz="3468" dirty="0">
                <a:solidFill>
                  <a:schemeClr val="bg1">
                    <a:lumMod val="65000"/>
                  </a:schemeClr>
                </a:solidFill>
                <a:latin typeface="Berlin Sans FB Demi" panose="020E0802020502020306" pitchFamily="34" charset="0"/>
              </a:rPr>
              <a:t>…………………………………………</a:t>
            </a:r>
          </a:p>
          <a:p>
            <a:pPr marL="0" marR="0" indent="0" algn="ctr" defTabSz="1320704" rtl="0" eaLnBrk="1" fontAlgn="auto" latinLnBrk="0" hangingPunct="1">
              <a:lnSpc>
                <a:spcPct val="100000"/>
              </a:lnSpc>
              <a:spcBef>
                <a:spcPts val="0"/>
              </a:spcBef>
              <a:spcAft>
                <a:spcPts val="0"/>
              </a:spcAft>
              <a:buClrTx/>
              <a:buSzTx/>
              <a:buFontTx/>
              <a:buNone/>
              <a:tabLst/>
              <a:defRPr/>
            </a:pPr>
            <a:r>
              <a:rPr lang="fr-FR" sz="3468" dirty="0">
                <a:solidFill>
                  <a:schemeClr val="bg1">
                    <a:lumMod val="65000"/>
                  </a:schemeClr>
                </a:solidFill>
                <a:latin typeface="Berlin Sans FB Demi" panose="020E0802020502020306" pitchFamily="34" charset="0"/>
              </a:rPr>
              <a:t>…………………………………………</a:t>
            </a:r>
          </a:p>
          <a:p>
            <a:pPr marL="0" marR="0" indent="0" algn="ctr" defTabSz="1320704" rtl="0" eaLnBrk="1" fontAlgn="auto" latinLnBrk="0" hangingPunct="1">
              <a:lnSpc>
                <a:spcPct val="100000"/>
              </a:lnSpc>
              <a:spcBef>
                <a:spcPts val="0"/>
              </a:spcBef>
              <a:spcAft>
                <a:spcPts val="0"/>
              </a:spcAft>
              <a:buClrTx/>
              <a:buSzTx/>
              <a:buFontTx/>
              <a:buNone/>
              <a:tabLst/>
              <a:defRPr/>
            </a:pPr>
            <a:r>
              <a:rPr lang="fr-FR" sz="3468" dirty="0">
                <a:solidFill>
                  <a:schemeClr val="bg1">
                    <a:lumMod val="65000"/>
                  </a:schemeClr>
                </a:solidFill>
                <a:latin typeface="Berlin Sans FB Demi" panose="020E0802020502020306" pitchFamily="34" charset="0"/>
              </a:rPr>
              <a:t>…………………………………………</a:t>
            </a:r>
          </a:p>
        </p:txBody>
      </p:sp>
    </p:spTree>
    <p:extLst>
      <p:ext uri="{BB962C8B-B14F-4D97-AF65-F5344CB8AC3E}">
        <p14:creationId xmlns:p14="http://schemas.microsoft.com/office/powerpoint/2010/main" val="2805370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ete sans guide">
    <p:spTree>
      <p:nvGrpSpPr>
        <p:cNvPr id="1" name=""/>
        <p:cNvGrpSpPr/>
        <p:nvPr/>
      </p:nvGrpSpPr>
      <p:grpSpPr>
        <a:xfrm>
          <a:off x="0" y="0"/>
          <a:ext cx="0" cy="0"/>
          <a:chOff x="0" y="0"/>
          <a:chExt cx="0" cy="0"/>
        </a:xfrm>
      </p:grpSpPr>
      <p:sp>
        <p:nvSpPr>
          <p:cNvPr id="34" name="Espace réservé du texte 33"/>
          <p:cNvSpPr>
            <a:spLocks noGrp="1"/>
          </p:cNvSpPr>
          <p:nvPr>
            <p:ph type="body" sz="quarter" idx="14"/>
          </p:nvPr>
        </p:nvSpPr>
        <p:spPr>
          <a:xfrm>
            <a:off x="1740455" y="6340187"/>
            <a:ext cx="4864532" cy="1063750"/>
          </a:xfrm>
          <a:prstGeom prst="rect">
            <a:avLst/>
          </a:prstGeom>
        </p:spPr>
        <p:txBody>
          <a:bodyPr>
            <a:normAutofit/>
          </a:bodyPr>
          <a:lstStyle>
            <a:lvl1pPr marL="330177" indent="-330177">
              <a:buFont typeface="Wingdings" panose="05000000000000000000" pitchFamily="2" charset="2"/>
              <a:buChar char="q"/>
              <a:defRPr sz="1733">
                <a:latin typeface="Berlin Sans FB" panose="020E0602020502020306" pitchFamily="34" charset="0"/>
              </a:defRPr>
            </a:lvl1pPr>
            <a:lvl2pPr marL="990528" indent="-330177">
              <a:buFont typeface="Wingdings" panose="05000000000000000000" pitchFamily="2" charset="2"/>
              <a:buChar char="q"/>
              <a:defRPr sz="1733">
                <a:latin typeface="Berlin Sans FB Demi" panose="020E0802020502020306" pitchFamily="34" charset="0"/>
              </a:defRPr>
            </a:lvl2pPr>
            <a:lvl3pPr marL="1650880" indent="-330177">
              <a:buFont typeface="Wingdings" panose="05000000000000000000" pitchFamily="2" charset="2"/>
              <a:buChar char="q"/>
              <a:defRPr sz="1590">
                <a:latin typeface="Berlin Sans FB Demi" panose="020E0802020502020306" pitchFamily="34" charset="0"/>
              </a:defRPr>
            </a:lvl3pPr>
            <a:lvl4pPr marL="2311231" indent="-330177">
              <a:buFont typeface="Wingdings" panose="05000000000000000000" pitchFamily="2" charset="2"/>
              <a:buChar char="q"/>
              <a:defRPr sz="1517">
                <a:latin typeface="Berlin Sans FB Demi" panose="020E0802020502020306" pitchFamily="34" charset="0"/>
              </a:defRPr>
            </a:lvl4pPr>
            <a:lvl5pPr marL="2971584" indent="-330177">
              <a:buFont typeface="Wingdings" panose="05000000000000000000" pitchFamily="2" charset="2"/>
              <a:buChar char="q"/>
              <a:defRPr sz="1517">
                <a:latin typeface="Berlin Sans FB Demi" panose="020E0802020502020306" pitchFamily="34" charset="0"/>
              </a:defRPr>
            </a:lvl5pPr>
          </a:lstStyle>
          <a:p>
            <a:pPr lvl="0"/>
            <a:r>
              <a:rPr lang="fr-FR" dirty="0"/>
              <a:t>Modifiez les styles du texte du masque</a:t>
            </a:r>
          </a:p>
        </p:txBody>
      </p:sp>
      <p:sp>
        <p:nvSpPr>
          <p:cNvPr id="11" name="Rectangle 10"/>
          <p:cNvSpPr/>
          <p:nvPr userDrawn="1"/>
        </p:nvSpPr>
        <p:spPr>
          <a:xfrm>
            <a:off x="224265" y="1522292"/>
            <a:ext cx="1855315" cy="5099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600" dirty="0">
                <a:solidFill>
                  <a:schemeClr val="tx1"/>
                </a:solidFill>
                <a:latin typeface="Berlin Sans FB Demi" panose="020E0802020502020306" pitchFamily="34" charset="0"/>
              </a:rPr>
              <a:t>TYPE</a:t>
            </a:r>
          </a:p>
        </p:txBody>
      </p:sp>
      <p:sp>
        <p:nvSpPr>
          <p:cNvPr id="13" name="Rectangle 12"/>
          <p:cNvSpPr/>
          <p:nvPr userDrawn="1"/>
        </p:nvSpPr>
        <p:spPr>
          <a:xfrm>
            <a:off x="2250149" y="1474215"/>
            <a:ext cx="2038783" cy="5702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600" dirty="0">
                <a:solidFill>
                  <a:schemeClr val="tx1"/>
                </a:solidFill>
                <a:latin typeface="Berlin Sans FB Demi" panose="020E0802020502020306" pitchFamily="34" charset="0"/>
              </a:rPr>
              <a:t>NIVEAU</a:t>
            </a:r>
          </a:p>
        </p:txBody>
      </p:sp>
      <p:sp>
        <p:nvSpPr>
          <p:cNvPr id="14" name="Rectangle 13"/>
          <p:cNvSpPr/>
          <p:nvPr userDrawn="1"/>
        </p:nvSpPr>
        <p:spPr>
          <a:xfrm>
            <a:off x="184992" y="5679746"/>
            <a:ext cx="6419995" cy="5568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600" dirty="0">
                <a:solidFill>
                  <a:schemeClr val="tx1"/>
                </a:solidFill>
                <a:latin typeface="Berlin Sans FB Demi" panose="020E0802020502020306" pitchFamily="34" charset="0"/>
              </a:rPr>
              <a:t>OBJECTIFS DE QUÊTE</a:t>
            </a:r>
          </a:p>
        </p:txBody>
      </p:sp>
      <p:sp>
        <p:nvSpPr>
          <p:cNvPr id="17" name="Rectangle 16"/>
          <p:cNvSpPr/>
          <p:nvPr userDrawn="1"/>
        </p:nvSpPr>
        <p:spPr>
          <a:xfrm>
            <a:off x="224265" y="3534556"/>
            <a:ext cx="2916982" cy="5568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600" dirty="0">
                <a:solidFill>
                  <a:schemeClr val="tx1"/>
                </a:solidFill>
                <a:latin typeface="Berlin Sans FB Demi" panose="020E0802020502020306" pitchFamily="34" charset="0"/>
              </a:rPr>
              <a:t>GAINS</a:t>
            </a:r>
          </a:p>
        </p:txBody>
      </p:sp>
      <p:pic>
        <p:nvPicPr>
          <p:cNvPr id="20" name="Imag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013" y="4091362"/>
            <a:ext cx="1222861" cy="1076124"/>
          </a:xfrm>
          <a:prstGeom prst="rect">
            <a:avLst/>
          </a:prstGeom>
        </p:spPr>
      </p:pic>
      <p:pic>
        <p:nvPicPr>
          <p:cNvPr id="21" name="Image 2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8514" y="6525486"/>
            <a:ext cx="674311" cy="640165"/>
          </a:xfrm>
          <a:prstGeom prst="rect">
            <a:avLst/>
          </a:prstGeom>
        </p:spPr>
      </p:pic>
      <p:sp>
        <p:nvSpPr>
          <p:cNvPr id="24" name="Rectangle 23"/>
          <p:cNvSpPr/>
          <p:nvPr userDrawn="1"/>
        </p:nvSpPr>
        <p:spPr>
          <a:xfrm>
            <a:off x="4605100" y="1489699"/>
            <a:ext cx="2038783" cy="539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600" dirty="0">
                <a:solidFill>
                  <a:schemeClr val="tx1"/>
                </a:solidFill>
                <a:latin typeface="Berlin Sans FB Demi" panose="020E0802020502020306" pitchFamily="34" charset="0"/>
              </a:rPr>
              <a:t>PTS D’XP</a:t>
            </a:r>
          </a:p>
        </p:txBody>
      </p:sp>
      <p:sp>
        <p:nvSpPr>
          <p:cNvPr id="28" name="Espace réservé du texte 27"/>
          <p:cNvSpPr>
            <a:spLocks noGrp="1"/>
          </p:cNvSpPr>
          <p:nvPr>
            <p:ph type="body" sz="quarter" idx="10"/>
          </p:nvPr>
        </p:nvSpPr>
        <p:spPr>
          <a:xfrm>
            <a:off x="184991" y="337487"/>
            <a:ext cx="6458892" cy="10846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marL="0" indent="0">
              <a:buNone/>
              <a:defRPr lang="fr-FR" sz="3468" smtClean="0">
                <a:solidFill>
                  <a:schemeClr val="tx1"/>
                </a:solidFill>
                <a:latin typeface="Berlin Sans FB Demi" panose="020E0802020502020306" pitchFamily="34" charset="0"/>
              </a:defRPr>
            </a:lvl1pPr>
            <a:lvl2pPr>
              <a:defRPr lang="fr-FR" sz="2600" smtClean="0">
                <a:solidFill>
                  <a:schemeClr val="tx1"/>
                </a:solidFill>
              </a:defRPr>
            </a:lvl2pPr>
            <a:lvl3pPr>
              <a:defRPr lang="fr-FR" sz="2600" smtClean="0">
                <a:solidFill>
                  <a:schemeClr val="tx1"/>
                </a:solidFill>
              </a:defRPr>
            </a:lvl3pPr>
            <a:lvl4pPr>
              <a:defRPr lang="fr-FR" smtClean="0">
                <a:solidFill>
                  <a:schemeClr val="tx1"/>
                </a:solidFill>
              </a:defRPr>
            </a:lvl4pPr>
            <a:lvl5pPr>
              <a:defRPr lang="fr-FR">
                <a:solidFill>
                  <a:schemeClr val="tx1"/>
                </a:solidFill>
              </a:defRPr>
            </a:lvl5pPr>
          </a:lstStyle>
          <a:p>
            <a:pPr marL="0" lvl="0" algn="ctr"/>
            <a:r>
              <a:rPr lang="fr-FR" dirty="0"/>
              <a:t>Modifiez les styles du texte du masque</a:t>
            </a:r>
          </a:p>
        </p:txBody>
      </p:sp>
      <p:sp>
        <p:nvSpPr>
          <p:cNvPr id="32" name="Espace réservé du texte 31"/>
          <p:cNvSpPr>
            <a:spLocks noGrp="1"/>
          </p:cNvSpPr>
          <p:nvPr>
            <p:ph type="body" sz="quarter" idx="13"/>
          </p:nvPr>
        </p:nvSpPr>
        <p:spPr>
          <a:xfrm>
            <a:off x="1732907" y="4250888"/>
            <a:ext cx="4872080" cy="1085085"/>
          </a:xfrm>
          <a:prstGeom prst="rect">
            <a:avLst/>
          </a:prstGeom>
        </p:spPr>
        <p:txBody>
          <a:bodyPr>
            <a:normAutofit/>
          </a:bodyPr>
          <a:lstStyle>
            <a:lvl1pPr marL="0" indent="0">
              <a:buNone/>
              <a:defRPr sz="1733">
                <a:latin typeface="Berlin Sans FB" panose="020E0602020502020306" pitchFamily="34" charset="0"/>
              </a:defRPr>
            </a:lvl1pPr>
            <a:lvl2pPr marL="660352" indent="0">
              <a:buNone/>
              <a:defRPr>
                <a:latin typeface="Berlin Sans FB Demi" panose="020E0802020502020306" pitchFamily="34" charset="0"/>
              </a:defRPr>
            </a:lvl2pPr>
            <a:lvl3pPr marL="1320704" indent="0">
              <a:buNone/>
              <a:defRPr>
                <a:latin typeface="Berlin Sans FB Demi" panose="020E0802020502020306" pitchFamily="34" charset="0"/>
              </a:defRPr>
            </a:lvl3pPr>
            <a:lvl4pPr marL="1981057" indent="0">
              <a:buNone/>
              <a:defRPr>
                <a:latin typeface="Berlin Sans FB Demi" panose="020E0802020502020306" pitchFamily="34" charset="0"/>
              </a:defRPr>
            </a:lvl4pPr>
            <a:lvl5pPr marL="2641408" indent="0">
              <a:buNone/>
              <a:defRPr>
                <a:latin typeface="Berlin Sans FB Demi" panose="020E0802020502020306" pitchFamily="34" charset="0"/>
              </a:defRPr>
            </a:lvl5pPr>
          </a:lstStyle>
          <a:p>
            <a:pPr lvl="0"/>
            <a:r>
              <a:rPr lang="fr-FR" dirty="0"/>
              <a:t>Modifiez les styles du texte du masque</a:t>
            </a:r>
          </a:p>
        </p:txBody>
      </p:sp>
    </p:spTree>
    <p:extLst>
      <p:ext uri="{BB962C8B-B14F-4D97-AF65-F5344CB8AC3E}">
        <p14:creationId xmlns:p14="http://schemas.microsoft.com/office/powerpoint/2010/main" val="1025101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Notes de défi facultatif">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53D290FE-1406-49EC-9FDA-65C9D7C185E5}"/>
              </a:ext>
            </a:extLst>
          </p:cNvPr>
          <p:cNvSpPr/>
          <p:nvPr userDrawn="1"/>
        </p:nvSpPr>
        <p:spPr>
          <a:xfrm>
            <a:off x="194627" y="317378"/>
            <a:ext cx="6468746" cy="9271246"/>
          </a:xfrm>
          <a:prstGeom prst="rect">
            <a:avLst/>
          </a:prstGeom>
          <a:solidFill>
            <a:schemeClr val="bg1">
              <a:lumMod val="85000"/>
            </a:schemeClr>
          </a:solidFill>
          <a:ln w="76200">
            <a:solidFill>
              <a:srgbClr val="FFC93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6" name="Rectangle 15">
            <a:extLst>
              <a:ext uri="{FF2B5EF4-FFF2-40B4-BE49-F238E27FC236}">
                <a16:creationId xmlns:a16="http://schemas.microsoft.com/office/drawing/2014/main" id="{E8343879-0980-49EA-B2C0-DBBD1AAD2B9A}"/>
              </a:ext>
            </a:extLst>
          </p:cNvPr>
          <p:cNvSpPr/>
          <p:nvPr userDrawn="1"/>
        </p:nvSpPr>
        <p:spPr>
          <a:xfrm>
            <a:off x="194627" y="330800"/>
            <a:ext cx="6467723" cy="10913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468" dirty="0">
                <a:solidFill>
                  <a:schemeClr val="tx1"/>
                </a:solidFill>
                <a:latin typeface="Berlin Sans FB Demi" panose="020E0802020502020306" pitchFamily="34" charset="0"/>
              </a:rPr>
              <a:t>NOTES DE DÉFI FACULTATIF</a:t>
            </a:r>
          </a:p>
        </p:txBody>
      </p:sp>
      <p:sp>
        <p:nvSpPr>
          <p:cNvPr id="22" name="Rectangle 21">
            <a:extLst>
              <a:ext uri="{FF2B5EF4-FFF2-40B4-BE49-F238E27FC236}">
                <a16:creationId xmlns:a16="http://schemas.microsoft.com/office/drawing/2014/main" id="{8E19C78A-B3CA-464D-8BAB-8A5EE423B356}"/>
              </a:ext>
            </a:extLst>
          </p:cNvPr>
          <p:cNvSpPr/>
          <p:nvPr userDrawn="1"/>
        </p:nvSpPr>
        <p:spPr>
          <a:xfrm>
            <a:off x="194627" y="1502844"/>
            <a:ext cx="6467723" cy="80633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sz="3468" dirty="0">
                <a:solidFill>
                  <a:schemeClr val="bg1">
                    <a:lumMod val="65000"/>
                  </a:schemeClr>
                </a:solidFill>
                <a:latin typeface="Berlin Sans FB Demi" panose="020E0802020502020306" pitchFamily="34" charset="0"/>
              </a:rPr>
              <a:t>…………………………………………</a:t>
            </a:r>
          </a:p>
          <a:p>
            <a:pPr marL="0" marR="0" indent="0" algn="ctr" defTabSz="1320704" rtl="0" eaLnBrk="1" fontAlgn="auto" latinLnBrk="0" hangingPunct="1">
              <a:lnSpc>
                <a:spcPct val="100000"/>
              </a:lnSpc>
              <a:spcBef>
                <a:spcPts val="0"/>
              </a:spcBef>
              <a:spcAft>
                <a:spcPts val="0"/>
              </a:spcAft>
              <a:buClrTx/>
              <a:buSzTx/>
              <a:buFontTx/>
              <a:buNone/>
              <a:tabLst/>
              <a:defRPr/>
            </a:pPr>
            <a:r>
              <a:rPr lang="fr-FR" sz="3468" dirty="0">
                <a:solidFill>
                  <a:schemeClr val="bg1">
                    <a:lumMod val="65000"/>
                  </a:schemeClr>
                </a:solidFill>
                <a:latin typeface="Berlin Sans FB Demi" panose="020E0802020502020306" pitchFamily="34" charset="0"/>
              </a:rPr>
              <a:t>…………………………………………</a:t>
            </a:r>
          </a:p>
          <a:p>
            <a:pPr marL="0" marR="0" indent="0" algn="ctr" defTabSz="1320704" rtl="0" eaLnBrk="1" fontAlgn="auto" latinLnBrk="0" hangingPunct="1">
              <a:lnSpc>
                <a:spcPct val="100000"/>
              </a:lnSpc>
              <a:spcBef>
                <a:spcPts val="0"/>
              </a:spcBef>
              <a:spcAft>
                <a:spcPts val="0"/>
              </a:spcAft>
              <a:buClrTx/>
              <a:buSzTx/>
              <a:buFontTx/>
              <a:buNone/>
              <a:tabLst/>
              <a:defRPr/>
            </a:pPr>
            <a:r>
              <a:rPr lang="fr-FR" sz="3468" dirty="0">
                <a:solidFill>
                  <a:schemeClr val="bg1">
                    <a:lumMod val="65000"/>
                  </a:schemeClr>
                </a:solidFill>
                <a:latin typeface="Berlin Sans FB Demi" panose="020E0802020502020306" pitchFamily="34" charset="0"/>
              </a:rPr>
              <a:t>…………………………………………</a:t>
            </a:r>
          </a:p>
          <a:p>
            <a:pPr marL="0" marR="0" indent="0" algn="ctr" defTabSz="1320704" rtl="0" eaLnBrk="1" fontAlgn="auto" latinLnBrk="0" hangingPunct="1">
              <a:lnSpc>
                <a:spcPct val="100000"/>
              </a:lnSpc>
              <a:spcBef>
                <a:spcPts val="0"/>
              </a:spcBef>
              <a:spcAft>
                <a:spcPts val="0"/>
              </a:spcAft>
              <a:buClrTx/>
              <a:buSzTx/>
              <a:buFontTx/>
              <a:buNone/>
              <a:tabLst/>
              <a:defRPr/>
            </a:pPr>
            <a:r>
              <a:rPr lang="fr-FR" sz="3468" dirty="0">
                <a:solidFill>
                  <a:schemeClr val="bg1">
                    <a:lumMod val="65000"/>
                  </a:schemeClr>
                </a:solidFill>
                <a:latin typeface="Berlin Sans FB Demi" panose="020E0802020502020306" pitchFamily="34" charset="0"/>
              </a:rPr>
              <a:t>…………………………………………</a:t>
            </a:r>
          </a:p>
          <a:p>
            <a:pPr algn="ctr"/>
            <a:r>
              <a:rPr lang="fr-FR" sz="3468" dirty="0">
                <a:solidFill>
                  <a:schemeClr val="bg1">
                    <a:lumMod val="65000"/>
                  </a:schemeClr>
                </a:solidFill>
                <a:latin typeface="Berlin Sans FB Demi" panose="020E0802020502020306" pitchFamily="34" charset="0"/>
              </a:rPr>
              <a:t>…………………………………………</a:t>
            </a:r>
          </a:p>
          <a:p>
            <a:pPr marL="0" marR="0" indent="0" algn="ctr" defTabSz="1320704" rtl="0" eaLnBrk="1" fontAlgn="auto" latinLnBrk="0" hangingPunct="1">
              <a:lnSpc>
                <a:spcPct val="100000"/>
              </a:lnSpc>
              <a:spcBef>
                <a:spcPts val="0"/>
              </a:spcBef>
              <a:spcAft>
                <a:spcPts val="0"/>
              </a:spcAft>
              <a:buClrTx/>
              <a:buSzTx/>
              <a:buFontTx/>
              <a:buNone/>
              <a:tabLst/>
              <a:defRPr/>
            </a:pPr>
            <a:r>
              <a:rPr lang="fr-FR" sz="3468" dirty="0">
                <a:solidFill>
                  <a:schemeClr val="bg1">
                    <a:lumMod val="65000"/>
                  </a:schemeClr>
                </a:solidFill>
                <a:latin typeface="Berlin Sans FB Demi" panose="020E0802020502020306" pitchFamily="34" charset="0"/>
              </a:rPr>
              <a:t>…………………………………………</a:t>
            </a:r>
          </a:p>
          <a:p>
            <a:pPr marL="0" marR="0" indent="0" algn="ctr" defTabSz="1320704" rtl="0" eaLnBrk="1" fontAlgn="auto" latinLnBrk="0" hangingPunct="1">
              <a:lnSpc>
                <a:spcPct val="100000"/>
              </a:lnSpc>
              <a:spcBef>
                <a:spcPts val="0"/>
              </a:spcBef>
              <a:spcAft>
                <a:spcPts val="0"/>
              </a:spcAft>
              <a:buClrTx/>
              <a:buSzTx/>
              <a:buFontTx/>
              <a:buNone/>
              <a:tabLst/>
              <a:defRPr/>
            </a:pPr>
            <a:r>
              <a:rPr lang="fr-FR" sz="3468" dirty="0">
                <a:solidFill>
                  <a:schemeClr val="bg1">
                    <a:lumMod val="65000"/>
                  </a:schemeClr>
                </a:solidFill>
                <a:latin typeface="Berlin Sans FB Demi" panose="020E0802020502020306" pitchFamily="34" charset="0"/>
              </a:rPr>
              <a:t>…………………………………………</a:t>
            </a:r>
          </a:p>
          <a:p>
            <a:pPr marL="0" marR="0" indent="0" algn="ctr" defTabSz="1320704" rtl="0" eaLnBrk="1" fontAlgn="auto" latinLnBrk="0" hangingPunct="1">
              <a:lnSpc>
                <a:spcPct val="100000"/>
              </a:lnSpc>
              <a:spcBef>
                <a:spcPts val="0"/>
              </a:spcBef>
              <a:spcAft>
                <a:spcPts val="0"/>
              </a:spcAft>
              <a:buClrTx/>
              <a:buSzTx/>
              <a:buFontTx/>
              <a:buNone/>
              <a:tabLst/>
              <a:defRPr/>
            </a:pPr>
            <a:r>
              <a:rPr lang="fr-FR" sz="3468" dirty="0">
                <a:solidFill>
                  <a:schemeClr val="bg1">
                    <a:lumMod val="65000"/>
                  </a:schemeClr>
                </a:solidFill>
                <a:latin typeface="Berlin Sans FB Demi" panose="020E0802020502020306" pitchFamily="34" charset="0"/>
              </a:rPr>
              <a:t>…………………………………………</a:t>
            </a:r>
          </a:p>
          <a:p>
            <a:pPr algn="ctr"/>
            <a:r>
              <a:rPr lang="fr-FR" sz="3468" dirty="0">
                <a:solidFill>
                  <a:schemeClr val="bg1">
                    <a:lumMod val="65000"/>
                  </a:schemeClr>
                </a:solidFill>
                <a:latin typeface="Berlin Sans FB Demi" panose="020E0802020502020306" pitchFamily="34" charset="0"/>
              </a:rPr>
              <a:t>…………………………………………</a:t>
            </a:r>
          </a:p>
          <a:p>
            <a:pPr marL="0" marR="0" indent="0" algn="ctr" defTabSz="1320704" rtl="0" eaLnBrk="1" fontAlgn="auto" latinLnBrk="0" hangingPunct="1">
              <a:lnSpc>
                <a:spcPct val="100000"/>
              </a:lnSpc>
              <a:spcBef>
                <a:spcPts val="0"/>
              </a:spcBef>
              <a:spcAft>
                <a:spcPts val="0"/>
              </a:spcAft>
              <a:buClrTx/>
              <a:buSzTx/>
              <a:buFontTx/>
              <a:buNone/>
              <a:tabLst/>
              <a:defRPr/>
            </a:pPr>
            <a:r>
              <a:rPr lang="fr-FR" sz="3468" dirty="0">
                <a:solidFill>
                  <a:schemeClr val="bg1">
                    <a:lumMod val="65000"/>
                  </a:schemeClr>
                </a:solidFill>
                <a:latin typeface="Berlin Sans FB Demi" panose="020E0802020502020306" pitchFamily="34" charset="0"/>
              </a:rPr>
              <a:t>…………………………………………</a:t>
            </a:r>
          </a:p>
          <a:p>
            <a:pPr marL="0" marR="0" indent="0" algn="ctr" defTabSz="1320704" rtl="0" eaLnBrk="1" fontAlgn="auto" latinLnBrk="0" hangingPunct="1">
              <a:lnSpc>
                <a:spcPct val="100000"/>
              </a:lnSpc>
              <a:spcBef>
                <a:spcPts val="0"/>
              </a:spcBef>
              <a:spcAft>
                <a:spcPts val="0"/>
              </a:spcAft>
              <a:buClrTx/>
              <a:buSzTx/>
              <a:buFontTx/>
              <a:buNone/>
              <a:tabLst/>
              <a:defRPr/>
            </a:pPr>
            <a:r>
              <a:rPr lang="fr-FR" sz="3468" dirty="0">
                <a:solidFill>
                  <a:schemeClr val="bg1">
                    <a:lumMod val="65000"/>
                  </a:schemeClr>
                </a:solidFill>
                <a:latin typeface="Berlin Sans FB Demi" panose="020E0802020502020306" pitchFamily="34" charset="0"/>
              </a:rPr>
              <a:t>…………………………………………</a:t>
            </a:r>
          </a:p>
          <a:p>
            <a:pPr marL="0" marR="0" indent="0" algn="ctr" defTabSz="1320704" rtl="0" eaLnBrk="1" fontAlgn="auto" latinLnBrk="0" hangingPunct="1">
              <a:lnSpc>
                <a:spcPct val="100000"/>
              </a:lnSpc>
              <a:spcBef>
                <a:spcPts val="0"/>
              </a:spcBef>
              <a:spcAft>
                <a:spcPts val="0"/>
              </a:spcAft>
              <a:buClrTx/>
              <a:buSzTx/>
              <a:buFontTx/>
              <a:buNone/>
              <a:tabLst/>
              <a:defRPr/>
            </a:pPr>
            <a:r>
              <a:rPr lang="fr-FR" sz="3468" dirty="0">
                <a:solidFill>
                  <a:schemeClr val="bg1">
                    <a:lumMod val="65000"/>
                  </a:schemeClr>
                </a:solidFill>
                <a:latin typeface="Berlin Sans FB Demi" panose="020E0802020502020306" pitchFamily="34" charset="0"/>
              </a:rPr>
              <a:t>…………………………………………</a:t>
            </a:r>
          </a:p>
          <a:p>
            <a:pPr algn="ctr"/>
            <a:r>
              <a:rPr lang="fr-FR" sz="3468" dirty="0">
                <a:solidFill>
                  <a:schemeClr val="bg1">
                    <a:lumMod val="65000"/>
                  </a:schemeClr>
                </a:solidFill>
                <a:latin typeface="Berlin Sans FB Demi" panose="020E0802020502020306" pitchFamily="34" charset="0"/>
              </a:rPr>
              <a:t>…………………………………………</a:t>
            </a:r>
          </a:p>
          <a:p>
            <a:pPr marL="0" marR="0" indent="0" algn="ctr" defTabSz="1320704" rtl="0" eaLnBrk="1" fontAlgn="auto" latinLnBrk="0" hangingPunct="1">
              <a:lnSpc>
                <a:spcPct val="100000"/>
              </a:lnSpc>
              <a:spcBef>
                <a:spcPts val="0"/>
              </a:spcBef>
              <a:spcAft>
                <a:spcPts val="0"/>
              </a:spcAft>
              <a:buClrTx/>
              <a:buSzTx/>
              <a:buFontTx/>
              <a:buNone/>
              <a:tabLst/>
              <a:defRPr/>
            </a:pPr>
            <a:r>
              <a:rPr lang="fr-FR" sz="3468" dirty="0">
                <a:solidFill>
                  <a:schemeClr val="bg1">
                    <a:lumMod val="65000"/>
                  </a:schemeClr>
                </a:solidFill>
                <a:latin typeface="Berlin Sans FB Demi" panose="020E0802020502020306" pitchFamily="34" charset="0"/>
              </a:rPr>
              <a:t>…………………………………………</a:t>
            </a:r>
          </a:p>
          <a:p>
            <a:pPr marL="0" marR="0" indent="0" algn="ctr" defTabSz="1320704" rtl="0" eaLnBrk="1" fontAlgn="auto" latinLnBrk="0" hangingPunct="1">
              <a:lnSpc>
                <a:spcPct val="100000"/>
              </a:lnSpc>
              <a:spcBef>
                <a:spcPts val="0"/>
              </a:spcBef>
              <a:spcAft>
                <a:spcPts val="0"/>
              </a:spcAft>
              <a:buClrTx/>
              <a:buSzTx/>
              <a:buFontTx/>
              <a:buNone/>
              <a:tabLst/>
              <a:defRPr/>
            </a:pPr>
            <a:r>
              <a:rPr lang="fr-FR" sz="3468" dirty="0">
                <a:solidFill>
                  <a:schemeClr val="bg1">
                    <a:lumMod val="65000"/>
                  </a:schemeClr>
                </a:solidFill>
                <a:latin typeface="Berlin Sans FB Demi" panose="020E0802020502020306" pitchFamily="34" charset="0"/>
              </a:rPr>
              <a:t>…………………………………………</a:t>
            </a:r>
          </a:p>
        </p:txBody>
      </p:sp>
    </p:spTree>
    <p:extLst>
      <p:ext uri="{BB962C8B-B14F-4D97-AF65-F5344CB8AC3E}">
        <p14:creationId xmlns:p14="http://schemas.microsoft.com/office/powerpoint/2010/main" val="1931401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Défi facultatif sans guid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B3A7BCD-7B28-4519-8012-39BA0CB70CF4}"/>
              </a:ext>
            </a:extLst>
          </p:cNvPr>
          <p:cNvSpPr/>
          <p:nvPr userDrawn="1"/>
        </p:nvSpPr>
        <p:spPr>
          <a:xfrm>
            <a:off x="184991" y="337489"/>
            <a:ext cx="6488018" cy="9271246"/>
          </a:xfrm>
          <a:prstGeom prst="rect">
            <a:avLst/>
          </a:prstGeom>
          <a:solidFill>
            <a:schemeClr val="bg1">
              <a:lumMod val="85000"/>
            </a:schemeClr>
          </a:solidFill>
          <a:ln w="76200">
            <a:solidFill>
              <a:srgbClr val="FFC93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20" name="Espace réservé du texte 33">
            <a:extLst>
              <a:ext uri="{FF2B5EF4-FFF2-40B4-BE49-F238E27FC236}">
                <a16:creationId xmlns:a16="http://schemas.microsoft.com/office/drawing/2014/main" id="{B97DC2C3-3C4F-4533-8F24-BD86C8162240}"/>
              </a:ext>
            </a:extLst>
          </p:cNvPr>
          <p:cNvSpPr>
            <a:spLocks noGrp="1"/>
          </p:cNvSpPr>
          <p:nvPr>
            <p:ph type="body" sz="quarter" idx="14"/>
          </p:nvPr>
        </p:nvSpPr>
        <p:spPr>
          <a:xfrm>
            <a:off x="1736129" y="6370926"/>
            <a:ext cx="4770688" cy="1063750"/>
          </a:xfrm>
          <a:prstGeom prst="rect">
            <a:avLst/>
          </a:prstGeom>
        </p:spPr>
        <p:txBody>
          <a:bodyPr>
            <a:normAutofit/>
          </a:bodyPr>
          <a:lstStyle>
            <a:lvl1pPr marL="330177" indent="-330177">
              <a:buFont typeface="Wingdings" panose="05000000000000000000" pitchFamily="2" charset="2"/>
              <a:buChar char="q"/>
              <a:defRPr sz="1733">
                <a:latin typeface="Berlin Sans FB" panose="020E0602020502020306" pitchFamily="34" charset="0"/>
              </a:defRPr>
            </a:lvl1pPr>
            <a:lvl2pPr marL="990528" indent="-330177">
              <a:buFont typeface="Wingdings" panose="05000000000000000000" pitchFamily="2" charset="2"/>
              <a:buChar char="q"/>
              <a:defRPr sz="1733">
                <a:latin typeface="Berlin Sans FB Demi" panose="020E0802020502020306" pitchFamily="34" charset="0"/>
              </a:defRPr>
            </a:lvl2pPr>
            <a:lvl3pPr marL="1650880" indent="-330177">
              <a:buFont typeface="Wingdings" panose="05000000000000000000" pitchFamily="2" charset="2"/>
              <a:buChar char="q"/>
              <a:defRPr sz="1590">
                <a:latin typeface="Berlin Sans FB Demi" panose="020E0802020502020306" pitchFamily="34" charset="0"/>
              </a:defRPr>
            </a:lvl3pPr>
            <a:lvl4pPr marL="2311231" indent="-330177">
              <a:buFont typeface="Wingdings" panose="05000000000000000000" pitchFamily="2" charset="2"/>
              <a:buChar char="q"/>
              <a:defRPr sz="1517">
                <a:latin typeface="Berlin Sans FB Demi" panose="020E0802020502020306" pitchFamily="34" charset="0"/>
              </a:defRPr>
            </a:lvl4pPr>
            <a:lvl5pPr marL="2971584" indent="-330177">
              <a:buFont typeface="Wingdings" panose="05000000000000000000" pitchFamily="2" charset="2"/>
              <a:buChar char="q"/>
              <a:defRPr sz="1517">
                <a:latin typeface="Berlin Sans FB Demi" panose="020E0802020502020306" pitchFamily="34" charset="0"/>
              </a:defRPr>
            </a:lvl5pPr>
          </a:lstStyle>
          <a:p>
            <a:pPr lvl="0"/>
            <a:r>
              <a:rPr lang="fr-FR" dirty="0"/>
              <a:t>Modifiez les styles du texte du masque</a:t>
            </a:r>
          </a:p>
        </p:txBody>
      </p:sp>
      <p:sp>
        <p:nvSpPr>
          <p:cNvPr id="21" name="Rectangle 20">
            <a:extLst>
              <a:ext uri="{FF2B5EF4-FFF2-40B4-BE49-F238E27FC236}">
                <a16:creationId xmlns:a16="http://schemas.microsoft.com/office/drawing/2014/main" id="{D2BC94C6-4674-4DE0-9A65-1190F044CF23}"/>
              </a:ext>
            </a:extLst>
          </p:cNvPr>
          <p:cNvSpPr/>
          <p:nvPr userDrawn="1"/>
        </p:nvSpPr>
        <p:spPr>
          <a:xfrm>
            <a:off x="374759" y="5679746"/>
            <a:ext cx="6132058" cy="5568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600" dirty="0">
                <a:solidFill>
                  <a:schemeClr val="tx1"/>
                </a:solidFill>
                <a:latin typeface="Berlin Sans FB Demi" panose="020E0802020502020306" pitchFamily="34" charset="0"/>
              </a:rPr>
              <a:t>ACCOMPLISSEMENTS</a:t>
            </a:r>
          </a:p>
        </p:txBody>
      </p:sp>
      <p:sp>
        <p:nvSpPr>
          <p:cNvPr id="25" name="Rectangle 24">
            <a:extLst>
              <a:ext uri="{FF2B5EF4-FFF2-40B4-BE49-F238E27FC236}">
                <a16:creationId xmlns:a16="http://schemas.microsoft.com/office/drawing/2014/main" id="{BEDCF783-A703-4C4B-8253-2B256D29B17A}"/>
              </a:ext>
            </a:extLst>
          </p:cNvPr>
          <p:cNvSpPr/>
          <p:nvPr userDrawn="1"/>
        </p:nvSpPr>
        <p:spPr>
          <a:xfrm>
            <a:off x="374757" y="3661840"/>
            <a:ext cx="6132059" cy="5568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600" dirty="0">
                <a:solidFill>
                  <a:schemeClr val="tx1"/>
                </a:solidFill>
                <a:latin typeface="Berlin Sans FB Demi" panose="020E0802020502020306" pitchFamily="34" charset="0"/>
              </a:rPr>
              <a:t>POURQUOI CE DÉFI FACULTATIF</a:t>
            </a:r>
          </a:p>
        </p:txBody>
      </p:sp>
      <p:sp>
        <p:nvSpPr>
          <p:cNvPr id="26" name="Espace réservé du texte 27">
            <a:extLst>
              <a:ext uri="{FF2B5EF4-FFF2-40B4-BE49-F238E27FC236}">
                <a16:creationId xmlns:a16="http://schemas.microsoft.com/office/drawing/2014/main" id="{7EA3A161-B6F7-463C-B9E2-E29CD5FA15D9}"/>
              </a:ext>
            </a:extLst>
          </p:cNvPr>
          <p:cNvSpPr>
            <a:spLocks noGrp="1"/>
          </p:cNvSpPr>
          <p:nvPr>
            <p:ph type="body" sz="quarter" idx="10"/>
          </p:nvPr>
        </p:nvSpPr>
        <p:spPr>
          <a:xfrm>
            <a:off x="184990" y="337487"/>
            <a:ext cx="6488017" cy="10846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marL="0" indent="0">
              <a:buNone/>
              <a:defRPr lang="fr-FR" sz="3468" smtClean="0">
                <a:solidFill>
                  <a:schemeClr val="tx1"/>
                </a:solidFill>
                <a:latin typeface="Berlin Sans FB Demi" panose="020E0802020502020306" pitchFamily="34" charset="0"/>
              </a:defRPr>
            </a:lvl1pPr>
            <a:lvl2pPr>
              <a:defRPr lang="fr-FR" sz="2600" smtClean="0">
                <a:solidFill>
                  <a:schemeClr val="tx1"/>
                </a:solidFill>
              </a:defRPr>
            </a:lvl2pPr>
            <a:lvl3pPr>
              <a:defRPr lang="fr-FR" sz="2600" smtClean="0">
                <a:solidFill>
                  <a:schemeClr val="tx1"/>
                </a:solidFill>
              </a:defRPr>
            </a:lvl3pPr>
            <a:lvl4pPr>
              <a:defRPr lang="fr-FR" smtClean="0">
                <a:solidFill>
                  <a:schemeClr val="tx1"/>
                </a:solidFill>
              </a:defRPr>
            </a:lvl4pPr>
            <a:lvl5pPr>
              <a:defRPr lang="fr-FR">
                <a:solidFill>
                  <a:schemeClr val="tx1"/>
                </a:solidFill>
              </a:defRPr>
            </a:lvl5pPr>
          </a:lstStyle>
          <a:p>
            <a:pPr marL="0" lvl="0" algn="ctr"/>
            <a:r>
              <a:rPr lang="fr-FR" dirty="0"/>
              <a:t>Modifiez les styles du texte du masque</a:t>
            </a:r>
          </a:p>
        </p:txBody>
      </p:sp>
      <p:sp>
        <p:nvSpPr>
          <p:cNvPr id="31" name="Espace réservé du texte 31">
            <a:extLst>
              <a:ext uri="{FF2B5EF4-FFF2-40B4-BE49-F238E27FC236}">
                <a16:creationId xmlns:a16="http://schemas.microsoft.com/office/drawing/2014/main" id="{ED1F37DF-0CCF-4307-93FC-36B223F89B07}"/>
              </a:ext>
            </a:extLst>
          </p:cNvPr>
          <p:cNvSpPr>
            <a:spLocks noGrp="1"/>
          </p:cNvSpPr>
          <p:nvPr>
            <p:ph type="body" sz="quarter" idx="13"/>
          </p:nvPr>
        </p:nvSpPr>
        <p:spPr>
          <a:xfrm>
            <a:off x="1736128" y="4278733"/>
            <a:ext cx="4757097" cy="1085085"/>
          </a:xfrm>
          <a:prstGeom prst="rect">
            <a:avLst/>
          </a:prstGeom>
        </p:spPr>
        <p:txBody>
          <a:bodyPr>
            <a:normAutofit/>
          </a:bodyPr>
          <a:lstStyle>
            <a:lvl1pPr marL="0" indent="0">
              <a:buNone/>
              <a:defRPr sz="1733">
                <a:latin typeface="Berlin Sans FB" panose="020E0602020502020306" pitchFamily="34" charset="0"/>
              </a:defRPr>
            </a:lvl1pPr>
            <a:lvl2pPr marL="660352" indent="0">
              <a:buNone/>
              <a:defRPr>
                <a:latin typeface="Berlin Sans FB Demi" panose="020E0802020502020306" pitchFamily="34" charset="0"/>
              </a:defRPr>
            </a:lvl2pPr>
            <a:lvl3pPr marL="1320704" indent="0">
              <a:buNone/>
              <a:defRPr>
                <a:latin typeface="Berlin Sans FB Demi" panose="020E0802020502020306" pitchFamily="34" charset="0"/>
              </a:defRPr>
            </a:lvl3pPr>
            <a:lvl4pPr marL="1981057" indent="0">
              <a:buNone/>
              <a:defRPr>
                <a:latin typeface="Berlin Sans FB Demi" panose="020E0802020502020306" pitchFamily="34" charset="0"/>
              </a:defRPr>
            </a:lvl4pPr>
            <a:lvl5pPr marL="2641408" indent="0">
              <a:buNone/>
              <a:defRPr>
                <a:latin typeface="Berlin Sans FB Demi" panose="020E0802020502020306" pitchFamily="34" charset="0"/>
              </a:defRPr>
            </a:lvl5pPr>
          </a:lstStyle>
          <a:p>
            <a:pPr lvl="0"/>
            <a:r>
              <a:rPr lang="fr-FR" dirty="0"/>
              <a:t>Modifiez les styles du texte du masque</a:t>
            </a:r>
          </a:p>
        </p:txBody>
      </p:sp>
      <p:pic>
        <p:nvPicPr>
          <p:cNvPr id="36" name="Image 35">
            <a:extLst>
              <a:ext uri="{FF2B5EF4-FFF2-40B4-BE49-F238E27FC236}">
                <a16:creationId xmlns:a16="http://schemas.microsoft.com/office/drawing/2014/main" id="{71E2B4D0-0A04-4C12-A615-95CA83D7970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8385" y="1881691"/>
            <a:ext cx="1489198" cy="1522306"/>
          </a:xfrm>
          <a:prstGeom prst="rect">
            <a:avLst/>
          </a:prstGeom>
        </p:spPr>
      </p:pic>
      <p:sp>
        <p:nvSpPr>
          <p:cNvPr id="37" name="Rectangle 36">
            <a:extLst>
              <a:ext uri="{FF2B5EF4-FFF2-40B4-BE49-F238E27FC236}">
                <a16:creationId xmlns:a16="http://schemas.microsoft.com/office/drawing/2014/main" id="{295E5A3E-7724-41D5-BF7D-459DBF2ABE94}"/>
              </a:ext>
            </a:extLst>
          </p:cNvPr>
          <p:cNvSpPr/>
          <p:nvPr userDrawn="1"/>
        </p:nvSpPr>
        <p:spPr>
          <a:xfrm>
            <a:off x="2917519" y="1473940"/>
            <a:ext cx="3589297" cy="5568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600" dirty="0">
                <a:solidFill>
                  <a:schemeClr val="tx1"/>
                </a:solidFill>
                <a:latin typeface="Berlin Sans FB Demi" panose="020E0802020502020306" pitchFamily="34" charset="0"/>
              </a:rPr>
              <a:t>EXPÉRIENCE REQUISE</a:t>
            </a:r>
          </a:p>
        </p:txBody>
      </p:sp>
      <p:pic>
        <p:nvPicPr>
          <p:cNvPr id="38" name="Image 37">
            <a:extLst>
              <a:ext uri="{FF2B5EF4-FFF2-40B4-BE49-F238E27FC236}">
                <a16:creationId xmlns:a16="http://schemas.microsoft.com/office/drawing/2014/main" id="{E30E0215-A20A-41CB-8408-7FBC136C1B45}"/>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b="13548"/>
          <a:stretch/>
        </p:blipFill>
        <p:spPr>
          <a:xfrm>
            <a:off x="483889" y="6370926"/>
            <a:ext cx="893880" cy="824352"/>
          </a:xfrm>
          <a:prstGeom prst="rect">
            <a:avLst/>
          </a:prstGeom>
        </p:spPr>
      </p:pic>
      <p:pic>
        <p:nvPicPr>
          <p:cNvPr id="39" name="Image 38">
            <a:extLst>
              <a:ext uri="{FF2B5EF4-FFF2-40B4-BE49-F238E27FC236}">
                <a16:creationId xmlns:a16="http://schemas.microsoft.com/office/drawing/2014/main" id="{83A9C2EA-E7A7-4B80-9698-8FB99048998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12527" y="4444210"/>
            <a:ext cx="814670" cy="754130"/>
          </a:xfrm>
          <a:prstGeom prst="rect">
            <a:avLst/>
          </a:prstGeom>
        </p:spPr>
      </p:pic>
    </p:spTree>
    <p:extLst>
      <p:ext uri="{BB962C8B-B14F-4D97-AF65-F5344CB8AC3E}">
        <p14:creationId xmlns:p14="http://schemas.microsoft.com/office/powerpoint/2010/main" val="1714154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Titre et contenu">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3804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3" name="Espace réservé du texte 27"/>
          <p:cNvSpPr>
            <a:spLocks noGrp="1"/>
          </p:cNvSpPr>
          <p:nvPr>
            <p:ph type="body" sz="quarter" idx="10"/>
          </p:nvPr>
        </p:nvSpPr>
        <p:spPr>
          <a:xfrm>
            <a:off x="184991" y="4287543"/>
            <a:ext cx="6462944" cy="10846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marL="0" indent="0">
              <a:buNone/>
              <a:defRPr lang="fr-FR" sz="3468" smtClean="0">
                <a:solidFill>
                  <a:schemeClr val="tx1"/>
                </a:solidFill>
                <a:latin typeface="Berlin Sans FB Demi" panose="020E0802020502020306" pitchFamily="34" charset="0"/>
              </a:defRPr>
            </a:lvl1pPr>
            <a:lvl2pPr>
              <a:defRPr lang="fr-FR" sz="2600" smtClean="0">
                <a:solidFill>
                  <a:schemeClr val="tx1"/>
                </a:solidFill>
              </a:defRPr>
            </a:lvl2pPr>
            <a:lvl3pPr>
              <a:defRPr lang="fr-FR" sz="2600" smtClean="0">
                <a:solidFill>
                  <a:schemeClr val="tx1"/>
                </a:solidFill>
              </a:defRPr>
            </a:lvl3pPr>
            <a:lvl4pPr>
              <a:defRPr lang="fr-FR" smtClean="0">
                <a:solidFill>
                  <a:schemeClr val="tx1"/>
                </a:solidFill>
              </a:defRPr>
            </a:lvl4pPr>
            <a:lvl5pPr>
              <a:defRPr lang="fr-FR">
                <a:solidFill>
                  <a:schemeClr val="tx1"/>
                </a:solidFill>
              </a:defRPr>
            </a:lvl5pPr>
          </a:lstStyle>
          <a:p>
            <a:pPr marL="0" lvl="0" algn="ctr"/>
            <a:r>
              <a:rPr lang="fr-FR" dirty="0"/>
              <a:t>Modifiez les styles du texte du masque</a:t>
            </a:r>
          </a:p>
        </p:txBody>
      </p:sp>
    </p:spTree>
    <p:extLst>
      <p:ext uri="{BB962C8B-B14F-4D97-AF65-F5344CB8AC3E}">
        <p14:creationId xmlns:p14="http://schemas.microsoft.com/office/powerpoint/2010/main" val="1925680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895AC8-96C3-4E7E-A5F1-89B42892E5D9}"/>
              </a:ext>
            </a:extLst>
          </p:cNvPr>
          <p:cNvSpPr/>
          <p:nvPr userDrawn="1"/>
        </p:nvSpPr>
        <p:spPr>
          <a:xfrm>
            <a:off x="181359" y="317377"/>
            <a:ext cx="6495281" cy="9271246"/>
          </a:xfrm>
          <a:prstGeom prst="rect">
            <a:avLst/>
          </a:prstGeom>
          <a:solidFill>
            <a:schemeClr val="bg1">
              <a:lumMod val="95000"/>
            </a:schemeClr>
          </a:solid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Tree>
    <p:extLst>
      <p:ext uri="{BB962C8B-B14F-4D97-AF65-F5344CB8AC3E}">
        <p14:creationId xmlns:p14="http://schemas.microsoft.com/office/powerpoint/2010/main" val="3477406445"/>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8" r:id="rId5"/>
    <p:sldLayoutId id="2147483686" r:id="rId6"/>
    <p:sldLayoutId id="2147483687" r:id="rId7"/>
    <p:sldLayoutId id="2147483689" r:id="rId8"/>
    <p:sldLayoutId id="2147483669" r:id="rId9"/>
    <p:sldLayoutId id="2147483690" r:id="rId10"/>
    <p:sldLayoutId id="214748369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120" userDrawn="1">
          <p15:clr>
            <a:srgbClr val="F26B43"/>
          </p15:clr>
        </p15:guide>
        <p15:guide id="2" pos="216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25.png"/><Relationship Id="rId4" Type="http://schemas.openxmlformats.org/officeDocument/2006/relationships/image" Target="../media/image24.jpeg"/></Relationships>
</file>

<file path=ppt/slides/_rels/slide1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15.png"/></Relationships>
</file>

<file path=ppt/slides/_rels/slide20.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png"/><Relationship Id="rId1" Type="http://schemas.openxmlformats.org/officeDocument/2006/relationships/slideLayout" Target="../slideLayouts/slideLayout1.xml"/><Relationship Id="rId5" Type="http://schemas.openxmlformats.org/officeDocument/2006/relationships/image" Target="../media/image34.jpeg"/><Relationship Id="rId4" Type="http://schemas.openxmlformats.org/officeDocument/2006/relationships/image" Target="../media/image33.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3" Type="http://schemas.openxmlformats.org/officeDocument/2006/relationships/hyperlink" Target="https://www.linkedin.com/in/alexandrequach/" TargetMode="External"/><Relationship Id="rId2" Type="http://schemas.openxmlformats.org/officeDocument/2006/relationships/hyperlink" Target="https://www.linkedin.com/in/julie-corrao-125511151/" TargetMode="External"/><Relationship Id="rId1" Type="http://schemas.openxmlformats.org/officeDocument/2006/relationships/slideLayout" Target="../slideLayouts/slideLayout11.xml"/><Relationship Id="rId4" Type="http://schemas.openxmlformats.org/officeDocument/2006/relationships/hyperlink" Target="https://www.linkedin.com/in/amandinegoncalves/"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openxmlformats.org/officeDocument/2006/relationships/image" Target="../media/image12.png"/><Relationship Id="rId2"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11.png"/><Relationship Id="rId11" Type="http://schemas.openxmlformats.org/officeDocument/2006/relationships/image" Target="../media/image17.jpeg"/><Relationship Id="rId5" Type="http://schemas.openxmlformats.org/officeDocument/2006/relationships/image" Target="../media/image15.png"/><Relationship Id="rId10" Type="http://schemas.openxmlformats.org/officeDocument/2006/relationships/image" Target="../media/image8.png"/><Relationship Id="rId4" Type="http://schemas.openxmlformats.org/officeDocument/2006/relationships/image" Target="../media/image10.png"/><Relationship Id="rId9"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 Id="rId5" Type="http://schemas.openxmlformats.org/officeDocument/2006/relationships/image" Target="../media/image19.png"/><Relationship Id="rId4" Type="http://schemas.openxmlformats.org/officeDocument/2006/relationships/image" Target="../media/image18.png"/></Relationships>
</file>

<file path=ppt/slides/_rels/slide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11.png"/><Relationship Id="rId7" Type="http://schemas.openxmlformats.org/officeDocument/2006/relationships/image" Target="../media/image23.png"/><Relationship Id="rId2" Type="http://schemas.openxmlformats.org/officeDocument/2006/relationships/image" Target="../media/image9.png"/><Relationship Id="rId1" Type="http://schemas.openxmlformats.org/officeDocument/2006/relationships/slideLayout" Target="../slideLayouts/slideLayout1.xml"/><Relationship Id="rId6" Type="http://schemas.openxmlformats.org/officeDocument/2006/relationships/image" Target="../media/image22.png"/><Relationship Id="rId5" Type="http://schemas.openxmlformats.org/officeDocument/2006/relationships/image" Target="../media/image13.pn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743" y="6764476"/>
            <a:ext cx="5246169" cy="22959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468" dirty="0">
                <a:solidFill>
                  <a:schemeClr val="tx1"/>
                </a:solidFill>
                <a:latin typeface="Berlin Sans FB Demi" panose="020E0802020502020306" pitchFamily="34" charset="0"/>
              </a:rPr>
              <a:t>ONBOARDING BOOK </a:t>
            </a:r>
          </a:p>
          <a:p>
            <a:pPr algn="ctr"/>
            <a:endParaRPr lang="fr-FR" sz="3468" dirty="0">
              <a:solidFill>
                <a:schemeClr val="tx1"/>
              </a:solidFill>
              <a:latin typeface="Berlin Sans FB Demi" panose="020E0802020502020306" pitchFamily="34" charset="0"/>
            </a:endParaRPr>
          </a:p>
          <a:p>
            <a:pPr algn="ctr"/>
            <a:r>
              <a:rPr lang="fr-FR" sz="3468" dirty="0">
                <a:solidFill>
                  <a:schemeClr val="tx1"/>
                </a:solidFill>
                <a:latin typeface="Berlin Sans FB Demi" panose="020E0802020502020306" pitchFamily="34" charset="0"/>
              </a:rPr>
              <a:t>L’intégration dont tu es le héros / l’héroïne</a:t>
            </a:r>
          </a:p>
        </p:txBody>
      </p:sp>
      <p:sp>
        <p:nvSpPr>
          <p:cNvPr id="3" name="Rectangle 2"/>
          <p:cNvSpPr/>
          <p:nvPr/>
        </p:nvSpPr>
        <p:spPr>
          <a:xfrm>
            <a:off x="914743" y="1456585"/>
            <a:ext cx="5246169" cy="653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468" dirty="0">
                <a:solidFill>
                  <a:schemeClr val="tx1"/>
                </a:solidFill>
                <a:latin typeface="Berlin Sans FB Demi" panose="020E0802020502020306" pitchFamily="34" charset="0"/>
              </a:rPr>
              <a:t>Bienvenue chez </a:t>
            </a:r>
          </a:p>
          <a:p>
            <a:pPr algn="ctr"/>
            <a:r>
              <a:rPr lang="fr-FR" sz="3468" dirty="0">
                <a:solidFill>
                  <a:schemeClr val="tx1"/>
                </a:solidFill>
                <a:latin typeface="Berlin Sans FB Demi" panose="020E0802020502020306" pitchFamily="34" charset="0"/>
              </a:rPr>
              <a:t>{Notre entreprise}</a:t>
            </a:r>
            <a:endParaRPr lang="fr-FR" sz="3468" dirty="0">
              <a:solidFill>
                <a:schemeClr val="bg1">
                  <a:lumMod val="75000"/>
                </a:schemeClr>
              </a:solidFill>
              <a:latin typeface="Berlin Sans FB Demi" panose="020E0802020502020306" pitchFamily="34" charset="0"/>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7961" y="2636749"/>
            <a:ext cx="3459732" cy="3459732"/>
          </a:xfrm>
          <a:prstGeom prst="rect">
            <a:avLst/>
          </a:prstGeom>
        </p:spPr>
      </p:pic>
      <p:sp>
        <p:nvSpPr>
          <p:cNvPr id="5" name="Rectangle 4"/>
          <p:cNvSpPr/>
          <p:nvPr/>
        </p:nvSpPr>
        <p:spPr>
          <a:xfrm rot="5400000">
            <a:off x="5480251" y="4550962"/>
            <a:ext cx="3563281" cy="5091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468" dirty="0">
                <a:solidFill>
                  <a:schemeClr val="tx1"/>
                </a:solidFill>
                <a:latin typeface="Berlin Sans FB Demi" panose="020E0802020502020306" pitchFamily="34" charset="0"/>
              </a:rPr>
              <a:t>Couverture</a:t>
            </a:r>
          </a:p>
        </p:txBody>
      </p:sp>
      <p:pic>
        <p:nvPicPr>
          <p:cNvPr id="8" name="Image 7"/>
          <p:cNvPicPr>
            <a:picLocks noChangeAspect="1"/>
          </p:cNvPicPr>
          <p:nvPr/>
        </p:nvPicPr>
        <p:blipFill rotWithShape="1">
          <a:blip r:embed="rId3" cstate="print">
            <a:extLst>
              <a:ext uri="{28A0092B-C50C-407E-A947-70E740481C1C}">
                <a14:useLocalDpi xmlns:a14="http://schemas.microsoft.com/office/drawing/2010/main" val="0"/>
              </a:ext>
            </a:extLst>
          </a:blip>
          <a:srcRect l="20187" t="1804" r="27275" b="11236"/>
          <a:stretch/>
        </p:blipFill>
        <p:spPr>
          <a:xfrm>
            <a:off x="6372143" y="9295160"/>
            <a:ext cx="243249" cy="226474"/>
          </a:xfrm>
          <a:prstGeom prst="rect">
            <a:avLst/>
          </a:prstGeom>
        </p:spPr>
      </p:pic>
      <p:sp>
        <p:nvSpPr>
          <p:cNvPr id="10" name="Rectangle 9">
            <a:extLst>
              <a:ext uri="{FF2B5EF4-FFF2-40B4-BE49-F238E27FC236}">
                <a16:creationId xmlns:a16="http://schemas.microsoft.com/office/drawing/2014/main" id="{23721109-1F1F-4D7B-A6C8-FF2FDE42EE85}"/>
              </a:ext>
            </a:extLst>
          </p:cNvPr>
          <p:cNvSpPr/>
          <p:nvPr/>
        </p:nvSpPr>
        <p:spPr>
          <a:xfrm>
            <a:off x="6858000" y="7403325"/>
            <a:ext cx="3563281" cy="5091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468" dirty="0">
                <a:solidFill>
                  <a:schemeClr val="tx1"/>
                </a:solidFill>
                <a:latin typeface="Berlin Sans FB Demi" panose="020E0802020502020306" pitchFamily="34" charset="0"/>
              </a:rPr>
              <a:t>Fichier à imprimer en mode livret</a:t>
            </a:r>
          </a:p>
        </p:txBody>
      </p:sp>
    </p:spTree>
    <p:extLst>
      <p:ext uri="{BB962C8B-B14F-4D97-AF65-F5344CB8AC3E}">
        <p14:creationId xmlns:p14="http://schemas.microsoft.com/office/powerpoint/2010/main" val="1116494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8"/>
          <p:cNvSpPr>
            <a:spLocks noGrp="1"/>
          </p:cNvSpPr>
          <p:nvPr>
            <p:ph type="body" sz="quarter" idx="14"/>
          </p:nvPr>
        </p:nvSpPr>
        <p:spPr>
          <a:xfrm>
            <a:off x="1744233" y="6269397"/>
            <a:ext cx="4928774" cy="1237432"/>
          </a:xfrm>
        </p:spPr>
        <p:txBody>
          <a:bodyPr>
            <a:noAutofit/>
          </a:bodyPr>
          <a:lstStyle/>
          <a:p>
            <a:r>
              <a:rPr lang="fr-FR" dirty="0"/>
              <a:t>Envoyer une invitation à ton équipe pour le pot d’arrivée</a:t>
            </a:r>
          </a:p>
          <a:p>
            <a:r>
              <a:rPr lang="fr-FR" dirty="0"/>
              <a:t>Venir le jour même avec quelque chose pour ton pot d’arrivée !</a:t>
            </a:r>
          </a:p>
        </p:txBody>
      </p:sp>
      <p:sp>
        <p:nvSpPr>
          <p:cNvPr id="7" name="Espace réservé du texte 6"/>
          <p:cNvSpPr>
            <a:spLocks noGrp="1"/>
          </p:cNvSpPr>
          <p:nvPr>
            <p:ph type="body" sz="quarter" idx="10"/>
          </p:nvPr>
        </p:nvSpPr>
        <p:spPr/>
        <p:txBody>
          <a:bodyPr>
            <a:normAutofit/>
          </a:bodyPr>
          <a:lstStyle/>
          <a:p>
            <a:pPr algn="ctr"/>
            <a:r>
              <a:rPr lang="fr-FR" dirty="0"/>
              <a:t>ORGANISER UN POT D’ARRIVÉE</a:t>
            </a:r>
          </a:p>
        </p:txBody>
      </p:sp>
      <p:sp>
        <p:nvSpPr>
          <p:cNvPr id="8" name="Espace réservé du texte 7"/>
          <p:cNvSpPr>
            <a:spLocks noGrp="1"/>
          </p:cNvSpPr>
          <p:nvPr>
            <p:ph type="body" sz="quarter" idx="13"/>
          </p:nvPr>
        </p:nvSpPr>
        <p:spPr/>
        <p:txBody>
          <a:bodyPr>
            <a:normAutofit/>
          </a:bodyPr>
          <a:lstStyle/>
          <a:p>
            <a:r>
              <a:rPr lang="fr-FR" dirty="0"/>
              <a:t>Manger, c’est agréable. La plupart de tes équipier(-ère)s aiment manger et c’est aussi une super occasion de créer du lien avec eux/elles.</a:t>
            </a:r>
          </a:p>
        </p:txBody>
      </p:sp>
      <p:sp>
        <p:nvSpPr>
          <p:cNvPr id="11" name="Espace réservé du texte 10"/>
          <p:cNvSpPr>
            <a:spLocks noGrp="1"/>
          </p:cNvSpPr>
          <p:nvPr>
            <p:ph type="body" sz="quarter" idx="16"/>
          </p:nvPr>
        </p:nvSpPr>
        <p:spPr/>
        <p:txBody>
          <a:bodyPr/>
          <a:lstStyle/>
          <a:p>
            <a:r>
              <a:rPr lang="fr-FR" dirty="0" err="1"/>
              <a:t>Jean-Marcel</a:t>
            </a:r>
            <a:r>
              <a:rPr lang="fr-FR" dirty="0"/>
              <a:t> DEFIEUR</a:t>
            </a:r>
          </a:p>
          <a:p>
            <a:r>
              <a:rPr lang="fr-FR" dirty="0"/>
              <a:t>Manager transverse</a:t>
            </a:r>
          </a:p>
        </p:txBody>
      </p:sp>
      <p:sp>
        <p:nvSpPr>
          <p:cNvPr id="18" name="Rectangle 17"/>
          <p:cNvSpPr/>
          <p:nvPr/>
        </p:nvSpPr>
        <p:spPr>
          <a:xfrm>
            <a:off x="3628196" y="3082304"/>
            <a:ext cx="2004965" cy="581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733" dirty="0">
                <a:solidFill>
                  <a:schemeClr val="tx1"/>
                </a:solidFill>
                <a:latin typeface="Berlin Sans FB Demi" panose="020E0802020502020306" pitchFamily="34" charset="0"/>
              </a:rPr>
              <a:t>AVANCÉ(E)</a:t>
            </a:r>
          </a:p>
        </p:txBody>
      </p:sp>
      <p:pic>
        <p:nvPicPr>
          <p:cNvPr id="19" name="Imag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14676" y="2114238"/>
            <a:ext cx="1032006" cy="1032006"/>
          </a:xfrm>
          <a:prstGeom prst="rect">
            <a:avLst/>
          </a:prstGeom>
        </p:spPr>
      </p:pic>
      <p:sp>
        <p:nvSpPr>
          <p:cNvPr id="23" name="ZoneTexte 22"/>
          <p:cNvSpPr txBox="1"/>
          <p:nvPr/>
        </p:nvSpPr>
        <p:spPr>
          <a:xfrm rot="16200000">
            <a:off x="-4503038" y="4700700"/>
            <a:ext cx="9332118" cy="403508"/>
          </a:xfrm>
          <a:prstGeom prst="rect">
            <a:avLst/>
          </a:prstGeom>
          <a:noFill/>
        </p:spPr>
        <p:txBody>
          <a:bodyPr wrap="square" rtlCol="0">
            <a:spAutoFit/>
          </a:bodyPr>
          <a:lstStyle/>
          <a:p>
            <a:r>
              <a:rPr lang="fr-FR" sz="2022" i="1" dirty="0">
                <a:solidFill>
                  <a:schemeClr val="accent1"/>
                </a:solidFill>
                <a:latin typeface="Berlin Sans FB" panose="020E0602020502020306" pitchFamily="34" charset="0"/>
              </a:rPr>
              <a:t>Exemple </a:t>
            </a:r>
            <a:r>
              <a:rPr lang="fr-FR" sz="2022" i="1" dirty="0" err="1">
                <a:solidFill>
                  <a:schemeClr val="accent1"/>
                </a:solidFill>
                <a:latin typeface="Berlin Sans FB" panose="020E0602020502020306" pitchFamily="34" charset="0"/>
              </a:rPr>
              <a:t>Exemple</a:t>
            </a:r>
            <a:r>
              <a:rPr lang="fr-FR" sz="2022" i="1" dirty="0">
                <a:solidFill>
                  <a:schemeClr val="accent1"/>
                </a:solidFill>
                <a:latin typeface="Berlin Sans FB" panose="020E0602020502020306" pitchFamily="34" charset="0"/>
              </a:rPr>
              <a:t> </a:t>
            </a:r>
            <a:r>
              <a:rPr lang="fr-FR" sz="2022" i="1" dirty="0" err="1">
                <a:solidFill>
                  <a:schemeClr val="accent1"/>
                </a:solidFill>
                <a:latin typeface="Berlin Sans FB" panose="020E0602020502020306" pitchFamily="34" charset="0"/>
              </a:rPr>
              <a:t>Exemple</a:t>
            </a:r>
            <a:r>
              <a:rPr lang="fr-FR" sz="2022" i="1" dirty="0">
                <a:solidFill>
                  <a:schemeClr val="accent1"/>
                </a:solidFill>
                <a:latin typeface="Berlin Sans FB" panose="020E0602020502020306" pitchFamily="34" charset="0"/>
              </a:rPr>
              <a:t> </a:t>
            </a:r>
            <a:r>
              <a:rPr lang="fr-FR" sz="2022" i="1" dirty="0" err="1">
                <a:solidFill>
                  <a:schemeClr val="accent1"/>
                </a:solidFill>
                <a:latin typeface="Berlin Sans FB" panose="020E0602020502020306" pitchFamily="34" charset="0"/>
              </a:rPr>
              <a:t>Exemple</a:t>
            </a:r>
            <a:r>
              <a:rPr lang="fr-FR" sz="2022" i="1" dirty="0">
                <a:solidFill>
                  <a:schemeClr val="accent1"/>
                </a:solidFill>
                <a:latin typeface="Berlin Sans FB" panose="020E0602020502020306" pitchFamily="34" charset="0"/>
              </a:rPr>
              <a:t> </a:t>
            </a:r>
            <a:r>
              <a:rPr lang="fr-FR" sz="2022" i="1" dirty="0" err="1">
                <a:solidFill>
                  <a:schemeClr val="accent1"/>
                </a:solidFill>
                <a:latin typeface="Berlin Sans FB" panose="020E0602020502020306" pitchFamily="34" charset="0"/>
              </a:rPr>
              <a:t>Exemple</a:t>
            </a:r>
            <a:r>
              <a:rPr lang="fr-FR" sz="2022" i="1" dirty="0">
                <a:solidFill>
                  <a:schemeClr val="accent1"/>
                </a:solidFill>
                <a:latin typeface="Berlin Sans FB" panose="020E0602020502020306" pitchFamily="34" charset="0"/>
              </a:rPr>
              <a:t> </a:t>
            </a:r>
            <a:r>
              <a:rPr lang="fr-FR" sz="2022" i="1" dirty="0" err="1">
                <a:solidFill>
                  <a:schemeClr val="accent1"/>
                </a:solidFill>
                <a:latin typeface="Berlin Sans FB" panose="020E0602020502020306" pitchFamily="34" charset="0"/>
              </a:rPr>
              <a:t>Exemple</a:t>
            </a:r>
            <a:r>
              <a:rPr lang="fr-FR" sz="2022" i="1" dirty="0">
                <a:solidFill>
                  <a:schemeClr val="accent1"/>
                </a:solidFill>
                <a:latin typeface="Berlin Sans FB" panose="020E0602020502020306" pitchFamily="34" charset="0"/>
              </a:rPr>
              <a:t> </a:t>
            </a:r>
            <a:r>
              <a:rPr lang="fr-FR" sz="2022" i="1" dirty="0" err="1">
                <a:solidFill>
                  <a:schemeClr val="accent1"/>
                </a:solidFill>
                <a:latin typeface="Berlin Sans FB" panose="020E0602020502020306" pitchFamily="34" charset="0"/>
              </a:rPr>
              <a:t>Exemple</a:t>
            </a:r>
            <a:r>
              <a:rPr lang="fr-FR" sz="2022" i="1" dirty="0">
                <a:solidFill>
                  <a:schemeClr val="accent1"/>
                </a:solidFill>
                <a:latin typeface="Berlin Sans FB" panose="020E0602020502020306" pitchFamily="34" charset="0"/>
              </a:rPr>
              <a:t> </a:t>
            </a:r>
            <a:r>
              <a:rPr lang="fr-FR" sz="2022" i="1" dirty="0" err="1">
                <a:solidFill>
                  <a:schemeClr val="accent1"/>
                </a:solidFill>
                <a:latin typeface="Berlin Sans FB" panose="020E0602020502020306" pitchFamily="34" charset="0"/>
              </a:rPr>
              <a:t>Exemple</a:t>
            </a:r>
            <a:r>
              <a:rPr lang="fr-FR" sz="2022" i="1" dirty="0">
                <a:solidFill>
                  <a:schemeClr val="accent1"/>
                </a:solidFill>
                <a:latin typeface="Berlin Sans FB" panose="020E0602020502020306" pitchFamily="34" charset="0"/>
              </a:rPr>
              <a:t> </a:t>
            </a:r>
            <a:r>
              <a:rPr lang="fr-FR" sz="2022" i="1" dirty="0" err="1">
                <a:solidFill>
                  <a:schemeClr val="accent1"/>
                </a:solidFill>
                <a:latin typeface="Berlin Sans FB" panose="020E0602020502020306" pitchFamily="34" charset="0"/>
              </a:rPr>
              <a:t>Exemple</a:t>
            </a:r>
            <a:r>
              <a:rPr lang="fr-FR" sz="2022" i="1" dirty="0">
                <a:solidFill>
                  <a:schemeClr val="accent1"/>
                </a:solidFill>
                <a:latin typeface="Berlin Sans FB" panose="020E0602020502020306" pitchFamily="34" charset="0"/>
              </a:rPr>
              <a:t> </a:t>
            </a:r>
          </a:p>
        </p:txBody>
      </p:sp>
      <p:sp>
        <p:nvSpPr>
          <p:cNvPr id="24" name="Rectangle 23"/>
          <p:cNvSpPr/>
          <p:nvPr/>
        </p:nvSpPr>
        <p:spPr>
          <a:xfrm>
            <a:off x="3750088" y="343855"/>
            <a:ext cx="6392464" cy="337015"/>
          </a:xfrm>
          <a:prstGeom prst="rect">
            <a:avLst/>
          </a:prstGeom>
        </p:spPr>
        <p:txBody>
          <a:bodyPr wrap="square">
            <a:spAutoFit/>
          </a:bodyPr>
          <a:lstStyle/>
          <a:p>
            <a:pPr algn="r"/>
            <a:r>
              <a:rPr lang="fr-FR" sz="1590" dirty="0">
                <a:latin typeface="Berlin Sans FB" panose="020E0602020502020306" pitchFamily="34" charset="0"/>
              </a:rPr>
              <a:t>Règles 5/5</a:t>
            </a:r>
          </a:p>
        </p:txBody>
      </p:sp>
      <p:pic>
        <p:nvPicPr>
          <p:cNvPr id="16" name="Espace réservé pour une image  11">
            <a:extLst>
              <a:ext uri="{FF2B5EF4-FFF2-40B4-BE49-F238E27FC236}">
                <a16:creationId xmlns:a16="http://schemas.microsoft.com/office/drawing/2014/main" id="{CEA44894-1489-4544-B8CC-5A9DD5241F2B}"/>
              </a:ext>
            </a:extLst>
          </p:cNvPr>
          <p:cNvPicPr>
            <a:picLocks noChangeAspect="1"/>
          </p:cNvPicPr>
          <p:nvPr/>
        </p:nvPicPr>
        <p:blipFill>
          <a:blip r:embed="rId3" cstate="print">
            <a:extLst>
              <a:ext uri="{28A0092B-C50C-407E-A947-70E740481C1C}">
                <a14:useLocalDpi xmlns:a14="http://schemas.microsoft.com/office/drawing/2010/main" val="0"/>
              </a:ext>
            </a:extLst>
          </a:blip>
          <a:srcRect t="2079" b="2079"/>
          <a:stretch>
            <a:fillRect/>
          </a:stretch>
        </p:blipFill>
        <p:spPr>
          <a:xfrm>
            <a:off x="423848" y="8361233"/>
            <a:ext cx="1048425" cy="1003522"/>
          </a:xfrm>
          <a:prstGeom prst="ellipse">
            <a:avLst/>
          </a:prstGeom>
        </p:spPr>
      </p:pic>
    </p:spTree>
    <p:extLst>
      <p:ext uri="{BB962C8B-B14F-4D97-AF65-F5344CB8AC3E}">
        <p14:creationId xmlns:p14="http://schemas.microsoft.com/office/powerpoint/2010/main" val="2871515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20822" y="615367"/>
            <a:ext cx="6392464" cy="10913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468" dirty="0">
                <a:solidFill>
                  <a:schemeClr val="tx1"/>
                </a:solidFill>
                <a:latin typeface="Berlin Sans FB Demi" panose="020E0802020502020306" pitchFamily="34" charset="0"/>
              </a:rPr>
              <a:t>RELEVER UN DÉFI FACULTATIF</a:t>
            </a:r>
          </a:p>
        </p:txBody>
      </p:sp>
      <p:sp>
        <p:nvSpPr>
          <p:cNvPr id="14" name="Rectangle 13"/>
          <p:cNvSpPr/>
          <p:nvPr/>
        </p:nvSpPr>
        <p:spPr>
          <a:xfrm>
            <a:off x="425146" y="1999829"/>
            <a:ext cx="5983819" cy="7586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FR" sz="2600" dirty="0">
                <a:solidFill>
                  <a:schemeClr val="tx1"/>
                </a:solidFill>
                <a:latin typeface="Berlin Sans FB Demi" panose="020E0802020502020306" pitchFamily="34" charset="0"/>
              </a:rPr>
              <a:t>UN DÉFI ? POURQUOI ?</a:t>
            </a:r>
          </a:p>
          <a:p>
            <a:endParaRPr lang="fr-FR" sz="1733" dirty="0">
              <a:solidFill>
                <a:schemeClr val="tx1"/>
              </a:solidFill>
              <a:latin typeface="Berlin Sans FB" panose="020E0602020502020306" pitchFamily="34" charset="0"/>
            </a:endParaRPr>
          </a:p>
          <a:p>
            <a:r>
              <a:rPr lang="fr-FR" sz="1733" dirty="0">
                <a:solidFill>
                  <a:schemeClr val="tx1"/>
                </a:solidFill>
                <a:latin typeface="Berlin Sans FB" panose="020E0602020502020306" pitchFamily="34" charset="0"/>
              </a:rPr>
              <a:t>Tout n’est pas obligatoire dans l’intégration, et plein de choses sont quand même agréables, ou satisfaisantes à vivre ou à réaliser.</a:t>
            </a:r>
          </a:p>
          <a:p>
            <a:endParaRPr lang="fr-FR" sz="1733" dirty="0">
              <a:solidFill>
                <a:schemeClr val="tx1"/>
              </a:solidFill>
              <a:latin typeface="Berlin Sans FB" panose="020E0602020502020306" pitchFamily="34" charset="0"/>
            </a:endParaRPr>
          </a:p>
          <a:p>
            <a:r>
              <a:rPr lang="fr-FR" sz="1733" dirty="0">
                <a:solidFill>
                  <a:schemeClr val="tx1"/>
                </a:solidFill>
                <a:latin typeface="Berlin Sans FB" panose="020E0602020502020306" pitchFamily="34" charset="0"/>
              </a:rPr>
              <a:t>Si tu es un(e) grand(e) aventurier(-ère) et que tu aimes les challenges, nous t’avons listé un certain nombre de défis. Libre à toi ou non de les accomplir.</a:t>
            </a:r>
          </a:p>
          <a:p>
            <a:endParaRPr lang="fr-FR" sz="1733" dirty="0">
              <a:solidFill>
                <a:schemeClr val="tx1"/>
              </a:solidFill>
              <a:latin typeface="Berlin Sans FB Demi" panose="020E0802020502020306" pitchFamily="34" charset="0"/>
            </a:endParaRPr>
          </a:p>
          <a:p>
            <a:endParaRPr lang="fr-FR" sz="1733" dirty="0">
              <a:solidFill>
                <a:schemeClr val="tx1"/>
              </a:solidFill>
              <a:latin typeface="Berlin Sans FB Demi" panose="020E0802020502020306" pitchFamily="34" charset="0"/>
            </a:endParaRPr>
          </a:p>
          <a:p>
            <a:r>
              <a:rPr lang="fr-FR" sz="2600" dirty="0">
                <a:solidFill>
                  <a:schemeClr val="tx1"/>
                </a:solidFill>
                <a:latin typeface="Berlin Sans FB Demi" panose="020E0802020502020306" pitchFamily="34" charset="0"/>
              </a:rPr>
              <a:t>COMMENT LIRE UN DÉFI ?</a:t>
            </a:r>
          </a:p>
          <a:p>
            <a:endParaRPr lang="fr-FR" sz="1733" dirty="0">
              <a:solidFill>
                <a:schemeClr val="tx1"/>
              </a:solidFill>
              <a:latin typeface="Berlin Sans FB Demi" panose="020E0802020502020306" pitchFamily="34" charset="0"/>
            </a:endParaRPr>
          </a:p>
          <a:p>
            <a:pPr lvl="1"/>
            <a:r>
              <a:rPr lang="fr-FR" sz="1733" dirty="0">
                <a:solidFill>
                  <a:schemeClr val="tx1"/>
                </a:solidFill>
                <a:latin typeface="Berlin Sans FB" panose="020E0602020502020306" pitchFamily="34" charset="0"/>
              </a:rPr>
              <a:t>Pour chaque défi, nous avons renseigné un niveau d’expérience « requise », qui correspond aux niveaux que tu pourras retrouver dans ta fiche arrivant(e). Ce niveau d’expérience minimum est recommandé pour que le défi soit réalisable sans être ni trop facile ni trop difficile. Libre à toi ou non de respecter ces recommandations.</a:t>
            </a:r>
          </a:p>
          <a:p>
            <a:pPr lvl="1"/>
            <a:endParaRPr lang="fr-FR" sz="1733" dirty="0">
              <a:solidFill>
                <a:schemeClr val="tx1"/>
              </a:solidFill>
              <a:latin typeface="Berlin Sans FB" panose="020E0602020502020306" pitchFamily="34" charset="0"/>
            </a:endParaRPr>
          </a:p>
          <a:p>
            <a:pPr lvl="1"/>
            <a:endParaRPr lang="fr-FR" sz="1733" dirty="0">
              <a:solidFill>
                <a:schemeClr val="tx1"/>
              </a:solidFill>
              <a:latin typeface="Berlin Sans FB" panose="020E0602020502020306" pitchFamily="34" charset="0"/>
            </a:endParaRPr>
          </a:p>
          <a:p>
            <a:pPr lvl="1"/>
            <a:r>
              <a:rPr lang="fr-FR" sz="1733" dirty="0">
                <a:solidFill>
                  <a:schemeClr val="tx1"/>
                </a:solidFill>
                <a:latin typeface="Berlin Sans FB" panose="020E0602020502020306" pitchFamily="34" charset="0"/>
              </a:rPr>
              <a:t>Les défis fonctionnent comme les quêtes, avec un descriptif du pourquoi, des accomplissements à terminer + cocher, et parfois (pas tout le temps) un guide de défi à rencontrer. </a:t>
            </a:r>
          </a:p>
          <a:p>
            <a:pPr lvl="1"/>
            <a:endParaRPr lang="fr-FR" sz="1733" dirty="0">
              <a:solidFill>
                <a:schemeClr val="tx1"/>
              </a:solidFill>
              <a:latin typeface="Berlin Sans FB Demi" panose="020E0802020502020306" pitchFamily="34" charset="0"/>
            </a:endParaRPr>
          </a:p>
        </p:txBody>
      </p:sp>
      <p:pic>
        <p:nvPicPr>
          <p:cNvPr id="16" name="Imag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3783" y="6281193"/>
            <a:ext cx="407627" cy="407627"/>
          </a:xfrm>
          <a:prstGeom prst="rect">
            <a:avLst/>
          </a:prstGeom>
        </p:spPr>
      </p:pic>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3408" y="6801203"/>
            <a:ext cx="408002" cy="408002"/>
          </a:xfrm>
          <a:prstGeom prst="rect">
            <a:avLst/>
          </a:prstGeom>
        </p:spPr>
      </p:pic>
      <p:pic>
        <p:nvPicPr>
          <p:cNvPr id="20" name="Espace réservé pour une image  11"/>
          <p:cNvPicPr>
            <a:picLocks noChangeAspect="1"/>
          </p:cNvPicPr>
          <p:nvPr/>
        </p:nvPicPr>
        <p:blipFill>
          <a:blip r:embed="rId4" cstate="print">
            <a:extLst>
              <a:ext uri="{28A0092B-C50C-407E-A947-70E740481C1C}">
                <a14:useLocalDpi xmlns:a14="http://schemas.microsoft.com/office/drawing/2010/main" val="0"/>
              </a:ext>
            </a:extLst>
          </a:blip>
          <a:srcRect t="2079" b="2079"/>
          <a:stretch>
            <a:fillRect/>
          </a:stretch>
        </p:blipFill>
        <p:spPr>
          <a:xfrm>
            <a:off x="279437" y="8956047"/>
            <a:ext cx="494505" cy="473326"/>
          </a:xfrm>
          <a:prstGeom prst="ellipse">
            <a:avLst/>
          </a:prstGeom>
        </p:spPr>
      </p:pic>
      <p:pic>
        <p:nvPicPr>
          <p:cNvPr id="21" name="Image 20"/>
          <p:cNvPicPr>
            <a:picLocks noChangeAspect="1"/>
          </p:cNvPicPr>
          <p:nvPr/>
        </p:nvPicPr>
        <p:blipFill rotWithShape="1">
          <a:blip r:embed="rId5" cstate="print">
            <a:extLst>
              <a:ext uri="{28A0092B-C50C-407E-A947-70E740481C1C}">
                <a14:useLocalDpi xmlns:a14="http://schemas.microsoft.com/office/drawing/2010/main" val="0"/>
              </a:ext>
            </a:extLst>
          </a:blip>
          <a:srcRect b="13548"/>
          <a:stretch/>
        </p:blipFill>
        <p:spPr>
          <a:xfrm>
            <a:off x="526690" y="7901437"/>
            <a:ext cx="503052" cy="434899"/>
          </a:xfrm>
          <a:prstGeom prst="rect">
            <a:avLst/>
          </a:prstGeom>
        </p:spPr>
      </p:pic>
      <p:pic>
        <p:nvPicPr>
          <p:cNvPr id="22" name="Image 2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98084" y="8248199"/>
            <a:ext cx="473326" cy="473326"/>
          </a:xfrm>
          <a:prstGeom prst="rect">
            <a:avLst/>
          </a:prstGeom>
        </p:spPr>
      </p:pic>
      <p:sp>
        <p:nvSpPr>
          <p:cNvPr id="24" name="Rectangle 23"/>
          <p:cNvSpPr/>
          <p:nvPr/>
        </p:nvSpPr>
        <p:spPr>
          <a:xfrm>
            <a:off x="205230" y="343855"/>
            <a:ext cx="6392464" cy="337015"/>
          </a:xfrm>
          <a:prstGeom prst="rect">
            <a:avLst/>
          </a:prstGeom>
        </p:spPr>
        <p:txBody>
          <a:bodyPr wrap="square">
            <a:spAutoFit/>
          </a:bodyPr>
          <a:lstStyle/>
          <a:p>
            <a:pPr algn="r"/>
            <a:r>
              <a:rPr lang="fr-FR" sz="1590" dirty="0">
                <a:latin typeface="Berlin Sans FB" panose="020E0602020502020306" pitchFamily="34" charset="0"/>
              </a:rPr>
              <a:t>Règles 5/5</a:t>
            </a:r>
          </a:p>
        </p:txBody>
      </p:sp>
    </p:spTree>
    <p:extLst>
      <p:ext uri="{BB962C8B-B14F-4D97-AF65-F5344CB8AC3E}">
        <p14:creationId xmlns:p14="http://schemas.microsoft.com/office/powerpoint/2010/main" val="2063818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texte 5"/>
          <p:cNvSpPr>
            <a:spLocks noGrp="1"/>
          </p:cNvSpPr>
          <p:nvPr>
            <p:ph type="body" sz="quarter" idx="16"/>
          </p:nvPr>
        </p:nvSpPr>
        <p:spPr>
          <a:prstGeom prst="roundRect">
            <a:avLst/>
          </a:prstGeom>
        </p:spPr>
        <p:txBody>
          <a:bodyPr>
            <a:normAutofit/>
          </a:bodyPr>
          <a:lstStyle/>
          <a:p>
            <a:r>
              <a:rPr lang="fr-FR" dirty="0"/>
              <a:t>Prénom NOM</a:t>
            </a:r>
          </a:p>
          <a:p>
            <a:r>
              <a:rPr lang="fr-FR" dirty="0"/>
              <a:t>Titre</a:t>
            </a:r>
          </a:p>
        </p:txBody>
      </p:sp>
      <p:sp>
        <p:nvSpPr>
          <p:cNvPr id="3" name="Espace réservé du texte 2"/>
          <p:cNvSpPr>
            <a:spLocks noGrp="1"/>
          </p:cNvSpPr>
          <p:nvPr>
            <p:ph type="body" sz="quarter" idx="14"/>
          </p:nvPr>
        </p:nvSpPr>
        <p:spPr>
          <a:prstGeom prst="rect">
            <a:avLst/>
          </a:prstGeom>
        </p:spPr>
        <p:txBody>
          <a:bodyPr>
            <a:normAutofit/>
          </a:bodyPr>
          <a:lstStyle/>
          <a:p>
            <a:endParaRPr lang="fr-FR" dirty="0"/>
          </a:p>
        </p:txBody>
      </p:sp>
      <p:sp>
        <p:nvSpPr>
          <p:cNvPr id="4" name="Espace réservé du texte 3"/>
          <p:cNvSpPr>
            <a:spLocks noGrp="1"/>
          </p:cNvSpPr>
          <p:nvPr>
            <p:ph type="body" sz="quarter" idx="10"/>
          </p:nvPr>
        </p:nvSpPr>
        <p:spPr>
          <a:prstGeom prst="rect">
            <a:avLst/>
          </a:prstGeom>
        </p:spPr>
        <p:txBody>
          <a:bodyPr>
            <a:normAutofit/>
          </a:bodyPr>
          <a:lstStyle/>
          <a:p>
            <a:pPr algn="ctr"/>
            <a:endParaRPr lang="fr-FR" dirty="0"/>
          </a:p>
        </p:txBody>
      </p:sp>
      <p:sp>
        <p:nvSpPr>
          <p:cNvPr id="5" name="Espace réservé du texte 4"/>
          <p:cNvSpPr>
            <a:spLocks noGrp="1"/>
          </p:cNvSpPr>
          <p:nvPr>
            <p:ph type="body" sz="quarter" idx="13"/>
          </p:nvPr>
        </p:nvSpPr>
        <p:spPr>
          <a:prstGeom prst="rect">
            <a:avLst/>
          </a:prstGeom>
        </p:spPr>
        <p:txBody>
          <a:bodyPr>
            <a:normAutofit/>
          </a:bodyPr>
          <a:lstStyle/>
          <a:p>
            <a:endParaRPr lang="fr-FR" dirty="0"/>
          </a:p>
        </p:txBody>
      </p:sp>
      <p:sp>
        <p:nvSpPr>
          <p:cNvPr id="7" name="Rectangle 6"/>
          <p:cNvSpPr/>
          <p:nvPr/>
        </p:nvSpPr>
        <p:spPr>
          <a:xfrm>
            <a:off x="2662963" y="2048497"/>
            <a:ext cx="971177" cy="9711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666" dirty="0">
                <a:solidFill>
                  <a:srgbClr val="00B050"/>
                </a:solidFill>
                <a:latin typeface="Berlin Sans FB" panose="020E0602020502020306" pitchFamily="34" charset="0"/>
              </a:rPr>
              <a:t>1</a:t>
            </a:r>
          </a:p>
        </p:txBody>
      </p:sp>
      <p:sp>
        <p:nvSpPr>
          <p:cNvPr id="9" name="Rectangle 8"/>
          <p:cNvSpPr/>
          <p:nvPr/>
        </p:nvSpPr>
        <p:spPr>
          <a:xfrm>
            <a:off x="4750990" y="2048495"/>
            <a:ext cx="1527984" cy="9722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5778" dirty="0">
                <a:solidFill>
                  <a:schemeClr val="tx1"/>
                </a:solidFill>
                <a:latin typeface="Berlin Sans FB" panose="020E0602020502020306" pitchFamily="34" charset="0"/>
              </a:rPr>
              <a:t>100</a:t>
            </a:r>
          </a:p>
        </p:txBody>
      </p:sp>
      <p:pic>
        <p:nvPicPr>
          <p:cNvPr id="10" name="Imag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9792" y="2113027"/>
            <a:ext cx="807101" cy="807101"/>
          </a:xfrm>
          <a:prstGeom prst="rect">
            <a:avLst/>
          </a:prstGeom>
        </p:spPr>
      </p:pic>
      <p:sp>
        <p:nvSpPr>
          <p:cNvPr id="11" name="Rectangle 10"/>
          <p:cNvSpPr/>
          <p:nvPr/>
        </p:nvSpPr>
        <p:spPr>
          <a:xfrm>
            <a:off x="667611" y="2757029"/>
            <a:ext cx="1131461" cy="581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733" dirty="0">
                <a:solidFill>
                  <a:schemeClr val="tx1"/>
                </a:solidFill>
                <a:latin typeface="Berlin Sans FB Demi" panose="020E0802020502020306" pitchFamily="34" charset="0"/>
              </a:rPr>
              <a:t>SAVOIRS</a:t>
            </a:r>
          </a:p>
        </p:txBody>
      </p:sp>
      <p:sp>
        <p:nvSpPr>
          <p:cNvPr id="8" name="Espace réservé pour une image  7">
            <a:extLst>
              <a:ext uri="{FF2B5EF4-FFF2-40B4-BE49-F238E27FC236}">
                <a16:creationId xmlns:a16="http://schemas.microsoft.com/office/drawing/2014/main" id="{D7D10AE6-01D2-4973-818F-1CD02E11B0B3}"/>
              </a:ext>
            </a:extLst>
          </p:cNvPr>
          <p:cNvSpPr>
            <a:spLocks noGrp="1"/>
          </p:cNvSpPr>
          <p:nvPr>
            <p:ph type="pic" sz="quarter" idx="15"/>
          </p:nvPr>
        </p:nvSpPr>
        <p:spPr/>
      </p:sp>
    </p:spTree>
    <p:extLst>
      <p:ext uri="{BB962C8B-B14F-4D97-AF65-F5344CB8AC3E}">
        <p14:creationId xmlns:p14="http://schemas.microsoft.com/office/powerpoint/2010/main" val="3537393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texte 5"/>
          <p:cNvSpPr>
            <a:spLocks noGrp="1"/>
          </p:cNvSpPr>
          <p:nvPr>
            <p:ph type="body" sz="quarter" idx="16"/>
          </p:nvPr>
        </p:nvSpPr>
        <p:spPr>
          <a:prstGeom prst="roundRect">
            <a:avLst/>
          </a:prstGeom>
        </p:spPr>
        <p:txBody>
          <a:bodyPr>
            <a:normAutofit/>
          </a:bodyPr>
          <a:lstStyle/>
          <a:p>
            <a:r>
              <a:rPr lang="fr-FR" dirty="0"/>
              <a:t>Prénom NOM</a:t>
            </a:r>
          </a:p>
          <a:p>
            <a:r>
              <a:rPr lang="fr-FR" dirty="0"/>
              <a:t>Titre</a:t>
            </a:r>
          </a:p>
        </p:txBody>
      </p:sp>
      <p:sp>
        <p:nvSpPr>
          <p:cNvPr id="3" name="Espace réservé du texte 2"/>
          <p:cNvSpPr>
            <a:spLocks noGrp="1"/>
          </p:cNvSpPr>
          <p:nvPr>
            <p:ph type="body" sz="quarter" idx="14"/>
          </p:nvPr>
        </p:nvSpPr>
        <p:spPr>
          <a:prstGeom prst="rect">
            <a:avLst/>
          </a:prstGeom>
        </p:spPr>
        <p:txBody>
          <a:bodyPr>
            <a:normAutofit/>
          </a:bodyPr>
          <a:lstStyle/>
          <a:p>
            <a:endParaRPr lang="fr-FR" dirty="0"/>
          </a:p>
        </p:txBody>
      </p:sp>
      <p:sp>
        <p:nvSpPr>
          <p:cNvPr id="4" name="Espace réservé du texte 3"/>
          <p:cNvSpPr>
            <a:spLocks noGrp="1"/>
          </p:cNvSpPr>
          <p:nvPr>
            <p:ph type="body" sz="quarter" idx="10"/>
          </p:nvPr>
        </p:nvSpPr>
        <p:spPr>
          <a:prstGeom prst="rect">
            <a:avLst/>
          </a:prstGeom>
        </p:spPr>
        <p:txBody>
          <a:bodyPr>
            <a:normAutofit/>
          </a:bodyPr>
          <a:lstStyle/>
          <a:p>
            <a:pPr algn="ctr"/>
            <a:endParaRPr lang="fr-FR" dirty="0"/>
          </a:p>
        </p:txBody>
      </p:sp>
      <p:sp>
        <p:nvSpPr>
          <p:cNvPr id="5" name="Espace réservé du texte 4"/>
          <p:cNvSpPr>
            <a:spLocks noGrp="1"/>
          </p:cNvSpPr>
          <p:nvPr>
            <p:ph type="body" sz="quarter" idx="13"/>
          </p:nvPr>
        </p:nvSpPr>
        <p:spPr>
          <a:prstGeom prst="rect">
            <a:avLst/>
          </a:prstGeom>
        </p:spPr>
        <p:txBody>
          <a:bodyPr>
            <a:normAutofit/>
          </a:bodyPr>
          <a:lstStyle/>
          <a:p>
            <a:endParaRPr lang="fr-FR" dirty="0"/>
          </a:p>
        </p:txBody>
      </p:sp>
      <p:sp>
        <p:nvSpPr>
          <p:cNvPr id="7" name="Rectangle 6"/>
          <p:cNvSpPr/>
          <p:nvPr/>
        </p:nvSpPr>
        <p:spPr>
          <a:xfrm>
            <a:off x="2662963" y="2048497"/>
            <a:ext cx="971177" cy="9711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666" dirty="0">
                <a:solidFill>
                  <a:schemeClr val="accent2"/>
                </a:solidFill>
                <a:latin typeface="Berlin Sans FB" panose="020E0602020502020306" pitchFamily="34" charset="0"/>
              </a:rPr>
              <a:t>2</a:t>
            </a:r>
          </a:p>
        </p:txBody>
      </p:sp>
      <p:sp>
        <p:nvSpPr>
          <p:cNvPr id="9" name="Rectangle 8"/>
          <p:cNvSpPr/>
          <p:nvPr/>
        </p:nvSpPr>
        <p:spPr>
          <a:xfrm>
            <a:off x="4750990" y="2048495"/>
            <a:ext cx="1527984" cy="9722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5778" dirty="0">
                <a:solidFill>
                  <a:schemeClr val="tx1"/>
                </a:solidFill>
                <a:latin typeface="Berlin Sans FB" panose="020E0602020502020306" pitchFamily="34" charset="0"/>
              </a:rPr>
              <a:t>200</a:t>
            </a:r>
          </a:p>
        </p:txBody>
      </p:sp>
      <p:pic>
        <p:nvPicPr>
          <p:cNvPr id="10" name="Imag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9792" y="2113027"/>
            <a:ext cx="807101" cy="807101"/>
          </a:xfrm>
          <a:prstGeom prst="rect">
            <a:avLst/>
          </a:prstGeom>
        </p:spPr>
      </p:pic>
      <p:sp>
        <p:nvSpPr>
          <p:cNvPr id="11" name="Rectangle 10"/>
          <p:cNvSpPr/>
          <p:nvPr/>
        </p:nvSpPr>
        <p:spPr>
          <a:xfrm>
            <a:off x="667611" y="2757029"/>
            <a:ext cx="1131461" cy="581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733" dirty="0">
                <a:solidFill>
                  <a:schemeClr val="tx1"/>
                </a:solidFill>
                <a:latin typeface="Berlin Sans FB Demi" panose="020E0802020502020306" pitchFamily="34" charset="0"/>
              </a:rPr>
              <a:t>SAVOIRS</a:t>
            </a:r>
          </a:p>
        </p:txBody>
      </p:sp>
      <p:sp>
        <p:nvSpPr>
          <p:cNvPr id="8" name="Espace réservé pour une image  7">
            <a:extLst>
              <a:ext uri="{FF2B5EF4-FFF2-40B4-BE49-F238E27FC236}">
                <a16:creationId xmlns:a16="http://schemas.microsoft.com/office/drawing/2014/main" id="{D7D10AE6-01D2-4973-818F-1CD02E11B0B3}"/>
              </a:ext>
            </a:extLst>
          </p:cNvPr>
          <p:cNvSpPr>
            <a:spLocks noGrp="1"/>
          </p:cNvSpPr>
          <p:nvPr>
            <p:ph type="pic" sz="quarter" idx="15"/>
          </p:nvPr>
        </p:nvSpPr>
        <p:spPr/>
      </p:sp>
    </p:spTree>
    <p:extLst>
      <p:ext uri="{BB962C8B-B14F-4D97-AF65-F5344CB8AC3E}">
        <p14:creationId xmlns:p14="http://schemas.microsoft.com/office/powerpoint/2010/main" val="1095495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texte 5"/>
          <p:cNvSpPr>
            <a:spLocks noGrp="1"/>
          </p:cNvSpPr>
          <p:nvPr>
            <p:ph type="body" sz="quarter" idx="16"/>
          </p:nvPr>
        </p:nvSpPr>
        <p:spPr>
          <a:prstGeom prst="roundRect">
            <a:avLst/>
          </a:prstGeom>
        </p:spPr>
        <p:txBody>
          <a:bodyPr>
            <a:normAutofit/>
          </a:bodyPr>
          <a:lstStyle/>
          <a:p>
            <a:r>
              <a:rPr lang="fr-FR" dirty="0"/>
              <a:t>Prénom NOM</a:t>
            </a:r>
          </a:p>
          <a:p>
            <a:r>
              <a:rPr lang="fr-FR" dirty="0"/>
              <a:t>Titre</a:t>
            </a:r>
          </a:p>
        </p:txBody>
      </p:sp>
      <p:sp>
        <p:nvSpPr>
          <p:cNvPr id="3" name="Espace réservé du texte 2"/>
          <p:cNvSpPr>
            <a:spLocks noGrp="1"/>
          </p:cNvSpPr>
          <p:nvPr>
            <p:ph type="body" sz="quarter" idx="14"/>
          </p:nvPr>
        </p:nvSpPr>
        <p:spPr>
          <a:prstGeom prst="rect">
            <a:avLst/>
          </a:prstGeom>
        </p:spPr>
        <p:txBody>
          <a:bodyPr>
            <a:normAutofit/>
          </a:bodyPr>
          <a:lstStyle/>
          <a:p>
            <a:endParaRPr lang="fr-FR" dirty="0"/>
          </a:p>
        </p:txBody>
      </p:sp>
      <p:sp>
        <p:nvSpPr>
          <p:cNvPr id="4" name="Espace réservé du texte 3"/>
          <p:cNvSpPr>
            <a:spLocks noGrp="1"/>
          </p:cNvSpPr>
          <p:nvPr>
            <p:ph type="body" sz="quarter" idx="10"/>
          </p:nvPr>
        </p:nvSpPr>
        <p:spPr>
          <a:prstGeom prst="rect">
            <a:avLst/>
          </a:prstGeom>
        </p:spPr>
        <p:txBody>
          <a:bodyPr>
            <a:normAutofit/>
          </a:bodyPr>
          <a:lstStyle/>
          <a:p>
            <a:pPr algn="ctr"/>
            <a:endParaRPr lang="fr-FR" dirty="0"/>
          </a:p>
        </p:txBody>
      </p:sp>
      <p:sp>
        <p:nvSpPr>
          <p:cNvPr id="5" name="Espace réservé du texte 4"/>
          <p:cNvSpPr>
            <a:spLocks noGrp="1"/>
          </p:cNvSpPr>
          <p:nvPr>
            <p:ph type="body" sz="quarter" idx="13"/>
          </p:nvPr>
        </p:nvSpPr>
        <p:spPr>
          <a:prstGeom prst="rect">
            <a:avLst/>
          </a:prstGeom>
        </p:spPr>
        <p:txBody>
          <a:bodyPr>
            <a:normAutofit/>
          </a:bodyPr>
          <a:lstStyle/>
          <a:p>
            <a:endParaRPr lang="fr-FR" dirty="0"/>
          </a:p>
        </p:txBody>
      </p:sp>
      <p:sp>
        <p:nvSpPr>
          <p:cNvPr id="7" name="Rectangle 6"/>
          <p:cNvSpPr/>
          <p:nvPr/>
        </p:nvSpPr>
        <p:spPr>
          <a:xfrm>
            <a:off x="2662963" y="2048497"/>
            <a:ext cx="971177" cy="9711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666" dirty="0">
                <a:solidFill>
                  <a:srgbClr val="C00000"/>
                </a:solidFill>
                <a:latin typeface="Berlin Sans FB" panose="020E0602020502020306" pitchFamily="34" charset="0"/>
              </a:rPr>
              <a:t>3</a:t>
            </a:r>
          </a:p>
        </p:txBody>
      </p:sp>
      <p:sp>
        <p:nvSpPr>
          <p:cNvPr id="9" name="Rectangle 8"/>
          <p:cNvSpPr/>
          <p:nvPr/>
        </p:nvSpPr>
        <p:spPr>
          <a:xfrm>
            <a:off x="4750990" y="2048495"/>
            <a:ext cx="1527984" cy="9722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5778" dirty="0">
                <a:solidFill>
                  <a:schemeClr val="tx1"/>
                </a:solidFill>
                <a:latin typeface="Berlin Sans FB" panose="020E0602020502020306" pitchFamily="34" charset="0"/>
              </a:rPr>
              <a:t>300</a:t>
            </a:r>
          </a:p>
        </p:txBody>
      </p:sp>
      <p:pic>
        <p:nvPicPr>
          <p:cNvPr id="10" name="Imag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9792" y="2113027"/>
            <a:ext cx="807101" cy="807101"/>
          </a:xfrm>
          <a:prstGeom prst="rect">
            <a:avLst/>
          </a:prstGeom>
        </p:spPr>
      </p:pic>
      <p:sp>
        <p:nvSpPr>
          <p:cNvPr id="11" name="Rectangle 10"/>
          <p:cNvSpPr/>
          <p:nvPr/>
        </p:nvSpPr>
        <p:spPr>
          <a:xfrm>
            <a:off x="667611" y="2757029"/>
            <a:ext cx="1131461" cy="581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733" dirty="0">
                <a:solidFill>
                  <a:schemeClr val="tx1"/>
                </a:solidFill>
                <a:latin typeface="Berlin Sans FB Demi" panose="020E0802020502020306" pitchFamily="34" charset="0"/>
              </a:rPr>
              <a:t>SAVOIRS</a:t>
            </a:r>
          </a:p>
        </p:txBody>
      </p:sp>
      <p:sp>
        <p:nvSpPr>
          <p:cNvPr id="8" name="Espace réservé pour une image  7">
            <a:extLst>
              <a:ext uri="{FF2B5EF4-FFF2-40B4-BE49-F238E27FC236}">
                <a16:creationId xmlns:a16="http://schemas.microsoft.com/office/drawing/2014/main" id="{D7D10AE6-01D2-4973-818F-1CD02E11B0B3}"/>
              </a:ext>
            </a:extLst>
          </p:cNvPr>
          <p:cNvSpPr>
            <a:spLocks noGrp="1"/>
          </p:cNvSpPr>
          <p:nvPr>
            <p:ph type="pic" sz="quarter" idx="15"/>
          </p:nvPr>
        </p:nvSpPr>
        <p:spPr/>
      </p:sp>
    </p:spTree>
    <p:extLst>
      <p:ext uri="{BB962C8B-B14F-4D97-AF65-F5344CB8AC3E}">
        <p14:creationId xmlns:p14="http://schemas.microsoft.com/office/powerpoint/2010/main" val="2901741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texte 5"/>
          <p:cNvSpPr>
            <a:spLocks noGrp="1"/>
          </p:cNvSpPr>
          <p:nvPr>
            <p:ph type="body" sz="quarter" idx="16"/>
          </p:nvPr>
        </p:nvSpPr>
        <p:spPr>
          <a:prstGeom prst="roundRect">
            <a:avLst/>
          </a:prstGeom>
        </p:spPr>
        <p:txBody>
          <a:bodyPr/>
          <a:lstStyle/>
          <a:p>
            <a:r>
              <a:rPr lang="fr-FR" dirty="0"/>
              <a:t>Prénom NOM</a:t>
            </a:r>
          </a:p>
          <a:p>
            <a:r>
              <a:rPr lang="fr-FR" dirty="0"/>
              <a:t>Titre ou poste de la personne</a:t>
            </a:r>
          </a:p>
        </p:txBody>
      </p:sp>
      <p:sp>
        <p:nvSpPr>
          <p:cNvPr id="3" name="Espace réservé du texte 2"/>
          <p:cNvSpPr>
            <a:spLocks noGrp="1"/>
          </p:cNvSpPr>
          <p:nvPr>
            <p:ph type="body" sz="quarter" idx="14"/>
          </p:nvPr>
        </p:nvSpPr>
        <p:spPr>
          <a:prstGeom prst="rect">
            <a:avLst/>
          </a:prstGeom>
        </p:spPr>
        <p:txBody>
          <a:bodyPr>
            <a:normAutofit/>
          </a:bodyPr>
          <a:lstStyle/>
          <a:p>
            <a:endParaRPr lang="fr-FR" dirty="0"/>
          </a:p>
        </p:txBody>
      </p:sp>
      <p:sp>
        <p:nvSpPr>
          <p:cNvPr id="4" name="Espace réservé du texte 3"/>
          <p:cNvSpPr>
            <a:spLocks noGrp="1"/>
          </p:cNvSpPr>
          <p:nvPr>
            <p:ph type="body" sz="quarter" idx="10"/>
          </p:nvPr>
        </p:nvSpPr>
        <p:spPr>
          <a:prstGeom prst="rect">
            <a:avLst/>
          </a:prstGeom>
        </p:spPr>
        <p:txBody>
          <a:bodyPr>
            <a:normAutofit/>
          </a:bodyPr>
          <a:lstStyle/>
          <a:p>
            <a:pPr algn="ctr"/>
            <a:endParaRPr lang="fr-FR" dirty="0"/>
          </a:p>
        </p:txBody>
      </p:sp>
      <p:sp>
        <p:nvSpPr>
          <p:cNvPr id="5" name="Espace réservé du texte 4"/>
          <p:cNvSpPr>
            <a:spLocks noGrp="1"/>
          </p:cNvSpPr>
          <p:nvPr>
            <p:ph type="body" sz="quarter" idx="13"/>
          </p:nvPr>
        </p:nvSpPr>
        <p:spPr>
          <a:prstGeom prst="rect">
            <a:avLst/>
          </a:prstGeom>
        </p:spPr>
        <p:txBody>
          <a:bodyPr>
            <a:normAutofit/>
          </a:bodyPr>
          <a:lstStyle/>
          <a:p>
            <a:endParaRPr lang="fr-FR" dirty="0"/>
          </a:p>
        </p:txBody>
      </p:sp>
      <p:sp>
        <p:nvSpPr>
          <p:cNvPr id="9" name="Rectangle 8"/>
          <p:cNvSpPr/>
          <p:nvPr/>
        </p:nvSpPr>
        <p:spPr>
          <a:xfrm>
            <a:off x="4821380" y="1966577"/>
            <a:ext cx="1527984" cy="9722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5778" dirty="0">
                <a:solidFill>
                  <a:schemeClr val="tx1"/>
                </a:solidFill>
                <a:latin typeface="Berlin Sans FB" panose="020E0602020502020306" pitchFamily="34" charset="0"/>
              </a:rPr>
              <a:t>100</a:t>
            </a:r>
          </a:p>
        </p:txBody>
      </p:sp>
      <p:pic>
        <p:nvPicPr>
          <p:cNvPr id="11"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826" y="1966576"/>
            <a:ext cx="990092" cy="990092"/>
          </a:xfrm>
          <a:prstGeom prst="rect">
            <a:avLst/>
          </a:prstGeom>
        </p:spPr>
      </p:pic>
      <p:sp>
        <p:nvSpPr>
          <p:cNvPr id="13" name="Rectangle 12"/>
          <p:cNvSpPr/>
          <p:nvPr/>
        </p:nvSpPr>
        <p:spPr>
          <a:xfrm>
            <a:off x="338514" y="2757921"/>
            <a:ext cx="2004965" cy="581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733" dirty="0">
                <a:solidFill>
                  <a:schemeClr val="tx1"/>
                </a:solidFill>
                <a:latin typeface="Berlin Sans FB Demi" panose="020E0802020502020306" pitchFamily="34" charset="0"/>
              </a:rPr>
              <a:t>INTÉRACTIONS</a:t>
            </a:r>
          </a:p>
        </p:txBody>
      </p:sp>
      <p:sp>
        <p:nvSpPr>
          <p:cNvPr id="14" name="Rectangle 13"/>
          <p:cNvSpPr/>
          <p:nvPr/>
        </p:nvSpPr>
        <p:spPr>
          <a:xfrm>
            <a:off x="2733353" y="1966579"/>
            <a:ext cx="971177" cy="9711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666" dirty="0">
                <a:solidFill>
                  <a:srgbClr val="00B050"/>
                </a:solidFill>
                <a:latin typeface="Berlin Sans FB" panose="020E0602020502020306" pitchFamily="34" charset="0"/>
              </a:rPr>
              <a:t>1</a:t>
            </a:r>
          </a:p>
        </p:txBody>
      </p:sp>
      <p:sp>
        <p:nvSpPr>
          <p:cNvPr id="7" name="Espace réservé pour une image  6">
            <a:extLst>
              <a:ext uri="{FF2B5EF4-FFF2-40B4-BE49-F238E27FC236}">
                <a16:creationId xmlns:a16="http://schemas.microsoft.com/office/drawing/2014/main" id="{8D6FA541-1114-46E9-9DA8-0821DEDA8F7B}"/>
              </a:ext>
            </a:extLst>
          </p:cNvPr>
          <p:cNvSpPr>
            <a:spLocks noGrp="1"/>
          </p:cNvSpPr>
          <p:nvPr>
            <p:ph type="pic" sz="quarter" idx="15"/>
          </p:nvPr>
        </p:nvSpPr>
        <p:spPr/>
      </p:sp>
    </p:spTree>
    <p:extLst>
      <p:ext uri="{BB962C8B-B14F-4D97-AF65-F5344CB8AC3E}">
        <p14:creationId xmlns:p14="http://schemas.microsoft.com/office/powerpoint/2010/main" val="11691569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texte 5"/>
          <p:cNvSpPr>
            <a:spLocks noGrp="1"/>
          </p:cNvSpPr>
          <p:nvPr>
            <p:ph type="body" sz="quarter" idx="16"/>
          </p:nvPr>
        </p:nvSpPr>
        <p:spPr>
          <a:prstGeom prst="roundRect">
            <a:avLst/>
          </a:prstGeom>
        </p:spPr>
        <p:txBody>
          <a:bodyPr/>
          <a:lstStyle/>
          <a:p>
            <a:r>
              <a:rPr lang="fr-FR" dirty="0"/>
              <a:t>Prénom NOM</a:t>
            </a:r>
          </a:p>
          <a:p>
            <a:r>
              <a:rPr lang="fr-FR" dirty="0"/>
              <a:t>Titre ou poste de la personne</a:t>
            </a:r>
          </a:p>
        </p:txBody>
      </p:sp>
      <p:sp>
        <p:nvSpPr>
          <p:cNvPr id="3" name="Espace réservé du texte 2"/>
          <p:cNvSpPr>
            <a:spLocks noGrp="1"/>
          </p:cNvSpPr>
          <p:nvPr>
            <p:ph type="body" sz="quarter" idx="14"/>
          </p:nvPr>
        </p:nvSpPr>
        <p:spPr>
          <a:prstGeom prst="rect">
            <a:avLst/>
          </a:prstGeom>
        </p:spPr>
        <p:txBody>
          <a:bodyPr>
            <a:normAutofit/>
          </a:bodyPr>
          <a:lstStyle/>
          <a:p>
            <a:endParaRPr lang="fr-FR" dirty="0"/>
          </a:p>
        </p:txBody>
      </p:sp>
      <p:sp>
        <p:nvSpPr>
          <p:cNvPr id="4" name="Espace réservé du texte 3"/>
          <p:cNvSpPr>
            <a:spLocks noGrp="1"/>
          </p:cNvSpPr>
          <p:nvPr>
            <p:ph type="body" sz="quarter" idx="10"/>
          </p:nvPr>
        </p:nvSpPr>
        <p:spPr>
          <a:prstGeom prst="rect">
            <a:avLst/>
          </a:prstGeom>
        </p:spPr>
        <p:txBody>
          <a:bodyPr>
            <a:normAutofit/>
          </a:bodyPr>
          <a:lstStyle/>
          <a:p>
            <a:pPr algn="ctr"/>
            <a:endParaRPr lang="fr-FR" dirty="0"/>
          </a:p>
        </p:txBody>
      </p:sp>
      <p:sp>
        <p:nvSpPr>
          <p:cNvPr id="5" name="Espace réservé du texte 4"/>
          <p:cNvSpPr>
            <a:spLocks noGrp="1"/>
          </p:cNvSpPr>
          <p:nvPr>
            <p:ph type="body" sz="quarter" idx="13"/>
          </p:nvPr>
        </p:nvSpPr>
        <p:spPr>
          <a:prstGeom prst="rect">
            <a:avLst/>
          </a:prstGeom>
        </p:spPr>
        <p:txBody>
          <a:bodyPr>
            <a:normAutofit/>
          </a:bodyPr>
          <a:lstStyle/>
          <a:p>
            <a:endParaRPr lang="fr-FR" dirty="0"/>
          </a:p>
        </p:txBody>
      </p:sp>
      <p:sp>
        <p:nvSpPr>
          <p:cNvPr id="9" name="Rectangle 8"/>
          <p:cNvSpPr/>
          <p:nvPr/>
        </p:nvSpPr>
        <p:spPr>
          <a:xfrm>
            <a:off x="4821380" y="1966577"/>
            <a:ext cx="1527984" cy="9722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5778" dirty="0">
                <a:solidFill>
                  <a:schemeClr val="tx1"/>
                </a:solidFill>
                <a:latin typeface="Berlin Sans FB" panose="020E0602020502020306" pitchFamily="34" charset="0"/>
              </a:rPr>
              <a:t>200</a:t>
            </a:r>
          </a:p>
        </p:txBody>
      </p:sp>
      <p:pic>
        <p:nvPicPr>
          <p:cNvPr id="11"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826" y="1966576"/>
            <a:ext cx="990092" cy="990092"/>
          </a:xfrm>
          <a:prstGeom prst="rect">
            <a:avLst/>
          </a:prstGeom>
        </p:spPr>
      </p:pic>
      <p:sp>
        <p:nvSpPr>
          <p:cNvPr id="13" name="Rectangle 12"/>
          <p:cNvSpPr/>
          <p:nvPr/>
        </p:nvSpPr>
        <p:spPr>
          <a:xfrm>
            <a:off x="338514" y="2757921"/>
            <a:ext cx="2004965" cy="581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733" dirty="0">
                <a:solidFill>
                  <a:schemeClr val="tx1"/>
                </a:solidFill>
                <a:latin typeface="Berlin Sans FB Demi" panose="020E0802020502020306" pitchFamily="34" charset="0"/>
              </a:rPr>
              <a:t>INTÉRACTIONS</a:t>
            </a:r>
          </a:p>
        </p:txBody>
      </p:sp>
      <p:sp>
        <p:nvSpPr>
          <p:cNvPr id="14" name="Rectangle 13"/>
          <p:cNvSpPr/>
          <p:nvPr/>
        </p:nvSpPr>
        <p:spPr>
          <a:xfrm>
            <a:off x="2733353" y="1966579"/>
            <a:ext cx="971177" cy="9711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666" dirty="0">
                <a:solidFill>
                  <a:schemeClr val="accent2"/>
                </a:solidFill>
                <a:latin typeface="Berlin Sans FB" panose="020E0602020502020306" pitchFamily="34" charset="0"/>
              </a:rPr>
              <a:t>2</a:t>
            </a:r>
          </a:p>
        </p:txBody>
      </p:sp>
      <p:sp>
        <p:nvSpPr>
          <p:cNvPr id="7" name="Espace réservé pour une image  6">
            <a:extLst>
              <a:ext uri="{FF2B5EF4-FFF2-40B4-BE49-F238E27FC236}">
                <a16:creationId xmlns:a16="http://schemas.microsoft.com/office/drawing/2014/main" id="{8D6FA541-1114-46E9-9DA8-0821DEDA8F7B}"/>
              </a:ext>
            </a:extLst>
          </p:cNvPr>
          <p:cNvSpPr>
            <a:spLocks noGrp="1"/>
          </p:cNvSpPr>
          <p:nvPr>
            <p:ph type="pic" sz="quarter" idx="15"/>
          </p:nvPr>
        </p:nvSpPr>
        <p:spPr/>
      </p:sp>
    </p:spTree>
    <p:extLst>
      <p:ext uri="{BB962C8B-B14F-4D97-AF65-F5344CB8AC3E}">
        <p14:creationId xmlns:p14="http://schemas.microsoft.com/office/powerpoint/2010/main" val="1937043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texte 5"/>
          <p:cNvSpPr>
            <a:spLocks noGrp="1"/>
          </p:cNvSpPr>
          <p:nvPr>
            <p:ph type="body" sz="quarter" idx="16"/>
          </p:nvPr>
        </p:nvSpPr>
        <p:spPr>
          <a:prstGeom prst="roundRect">
            <a:avLst/>
          </a:prstGeom>
        </p:spPr>
        <p:txBody>
          <a:bodyPr/>
          <a:lstStyle/>
          <a:p>
            <a:r>
              <a:rPr lang="fr-FR" dirty="0"/>
              <a:t>Prénom NOM</a:t>
            </a:r>
          </a:p>
          <a:p>
            <a:r>
              <a:rPr lang="fr-FR" dirty="0"/>
              <a:t>Titre ou poste de la personne</a:t>
            </a:r>
          </a:p>
        </p:txBody>
      </p:sp>
      <p:sp>
        <p:nvSpPr>
          <p:cNvPr id="3" name="Espace réservé du texte 2"/>
          <p:cNvSpPr>
            <a:spLocks noGrp="1"/>
          </p:cNvSpPr>
          <p:nvPr>
            <p:ph type="body" sz="quarter" idx="14"/>
          </p:nvPr>
        </p:nvSpPr>
        <p:spPr>
          <a:prstGeom prst="rect">
            <a:avLst/>
          </a:prstGeom>
        </p:spPr>
        <p:txBody>
          <a:bodyPr>
            <a:normAutofit/>
          </a:bodyPr>
          <a:lstStyle/>
          <a:p>
            <a:endParaRPr lang="fr-FR" dirty="0"/>
          </a:p>
        </p:txBody>
      </p:sp>
      <p:sp>
        <p:nvSpPr>
          <p:cNvPr id="4" name="Espace réservé du texte 3"/>
          <p:cNvSpPr>
            <a:spLocks noGrp="1"/>
          </p:cNvSpPr>
          <p:nvPr>
            <p:ph type="body" sz="quarter" idx="10"/>
          </p:nvPr>
        </p:nvSpPr>
        <p:spPr>
          <a:prstGeom prst="rect">
            <a:avLst/>
          </a:prstGeom>
        </p:spPr>
        <p:txBody>
          <a:bodyPr>
            <a:normAutofit/>
          </a:bodyPr>
          <a:lstStyle/>
          <a:p>
            <a:pPr algn="ctr"/>
            <a:endParaRPr lang="fr-FR" dirty="0"/>
          </a:p>
        </p:txBody>
      </p:sp>
      <p:sp>
        <p:nvSpPr>
          <p:cNvPr id="5" name="Espace réservé du texte 4"/>
          <p:cNvSpPr>
            <a:spLocks noGrp="1"/>
          </p:cNvSpPr>
          <p:nvPr>
            <p:ph type="body" sz="quarter" idx="13"/>
          </p:nvPr>
        </p:nvSpPr>
        <p:spPr>
          <a:prstGeom prst="rect">
            <a:avLst/>
          </a:prstGeom>
        </p:spPr>
        <p:txBody>
          <a:bodyPr>
            <a:normAutofit/>
          </a:bodyPr>
          <a:lstStyle/>
          <a:p>
            <a:endParaRPr lang="fr-FR" dirty="0"/>
          </a:p>
        </p:txBody>
      </p:sp>
      <p:sp>
        <p:nvSpPr>
          <p:cNvPr id="9" name="Rectangle 8"/>
          <p:cNvSpPr/>
          <p:nvPr/>
        </p:nvSpPr>
        <p:spPr>
          <a:xfrm>
            <a:off x="4821380" y="1966577"/>
            <a:ext cx="1527984" cy="9722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5778" dirty="0">
                <a:solidFill>
                  <a:schemeClr val="tx1"/>
                </a:solidFill>
                <a:latin typeface="Berlin Sans FB" panose="020E0602020502020306" pitchFamily="34" charset="0"/>
              </a:rPr>
              <a:t>300</a:t>
            </a:r>
          </a:p>
        </p:txBody>
      </p:sp>
      <p:pic>
        <p:nvPicPr>
          <p:cNvPr id="11"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826" y="1966576"/>
            <a:ext cx="990092" cy="990092"/>
          </a:xfrm>
          <a:prstGeom prst="rect">
            <a:avLst/>
          </a:prstGeom>
        </p:spPr>
      </p:pic>
      <p:sp>
        <p:nvSpPr>
          <p:cNvPr id="13" name="Rectangle 12"/>
          <p:cNvSpPr/>
          <p:nvPr/>
        </p:nvSpPr>
        <p:spPr>
          <a:xfrm>
            <a:off x="338514" y="2757921"/>
            <a:ext cx="2004965" cy="581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733" dirty="0">
                <a:solidFill>
                  <a:schemeClr val="tx1"/>
                </a:solidFill>
                <a:latin typeface="Berlin Sans FB Demi" panose="020E0802020502020306" pitchFamily="34" charset="0"/>
              </a:rPr>
              <a:t>INTÉRACTIONS</a:t>
            </a:r>
          </a:p>
        </p:txBody>
      </p:sp>
      <p:sp>
        <p:nvSpPr>
          <p:cNvPr id="14" name="Rectangle 13"/>
          <p:cNvSpPr/>
          <p:nvPr/>
        </p:nvSpPr>
        <p:spPr>
          <a:xfrm>
            <a:off x="2733353" y="1966579"/>
            <a:ext cx="971177" cy="9711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666" dirty="0">
                <a:solidFill>
                  <a:srgbClr val="C00000"/>
                </a:solidFill>
                <a:latin typeface="Berlin Sans FB" panose="020E0602020502020306" pitchFamily="34" charset="0"/>
              </a:rPr>
              <a:t>3</a:t>
            </a:r>
          </a:p>
        </p:txBody>
      </p:sp>
      <p:sp>
        <p:nvSpPr>
          <p:cNvPr id="7" name="Espace réservé pour une image  6">
            <a:extLst>
              <a:ext uri="{FF2B5EF4-FFF2-40B4-BE49-F238E27FC236}">
                <a16:creationId xmlns:a16="http://schemas.microsoft.com/office/drawing/2014/main" id="{8D6FA541-1114-46E9-9DA8-0821DEDA8F7B}"/>
              </a:ext>
            </a:extLst>
          </p:cNvPr>
          <p:cNvSpPr>
            <a:spLocks noGrp="1"/>
          </p:cNvSpPr>
          <p:nvPr>
            <p:ph type="pic" sz="quarter" idx="15"/>
          </p:nvPr>
        </p:nvSpPr>
        <p:spPr/>
      </p:sp>
    </p:spTree>
    <p:extLst>
      <p:ext uri="{BB962C8B-B14F-4D97-AF65-F5344CB8AC3E}">
        <p14:creationId xmlns:p14="http://schemas.microsoft.com/office/powerpoint/2010/main" val="929523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7546" y="2094215"/>
            <a:ext cx="822909" cy="822909"/>
          </a:xfrm>
          <a:prstGeom prst="rect">
            <a:avLst/>
          </a:prstGeom>
        </p:spPr>
      </p:pic>
      <p:sp>
        <p:nvSpPr>
          <p:cNvPr id="6" name="Espace réservé du texte 5"/>
          <p:cNvSpPr>
            <a:spLocks noGrp="1"/>
          </p:cNvSpPr>
          <p:nvPr>
            <p:ph type="body" sz="quarter" idx="16"/>
          </p:nvPr>
        </p:nvSpPr>
        <p:spPr>
          <a:prstGeom prst="roundRect">
            <a:avLst/>
          </a:prstGeom>
        </p:spPr>
        <p:txBody>
          <a:bodyPr>
            <a:normAutofit/>
          </a:bodyPr>
          <a:lstStyle/>
          <a:p>
            <a:r>
              <a:rPr lang="fr-FR" dirty="0"/>
              <a:t>Prénom NOM</a:t>
            </a:r>
          </a:p>
          <a:p>
            <a:r>
              <a:rPr lang="fr-FR" dirty="0"/>
              <a:t>Titre ou nom du poste</a:t>
            </a:r>
          </a:p>
        </p:txBody>
      </p:sp>
      <p:sp>
        <p:nvSpPr>
          <p:cNvPr id="3" name="Espace réservé du texte 2"/>
          <p:cNvSpPr>
            <a:spLocks noGrp="1"/>
          </p:cNvSpPr>
          <p:nvPr>
            <p:ph type="body" sz="quarter" idx="14"/>
          </p:nvPr>
        </p:nvSpPr>
        <p:spPr>
          <a:prstGeom prst="rect">
            <a:avLst/>
          </a:prstGeom>
        </p:spPr>
        <p:txBody>
          <a:bodyPr>
            <a:normAutofit/>
          </a:bodyPr>
          <a:lstStyle/>
          <a:p>
            <a:endParaRPr lang="fr-FR" dirty="0"/>
          </a:p>
        </p:txBody>
      </p:sp>
      <p:sp>
        <p:nvSpPr>
          <p:cNvPr id="4" name="Espace réservé du texte 3"/>
          <p:cNvSpPr>
            <a:spLocks noGrp="1"/>
          </p:cNvSpPr>
          <p:nvPr>
            <p:ph type="body" sz="quarter" idx="10"/>
          </p:nvPr>
        </p:nvSpPr>
        <p:spPr>
          <a:prstGeom prst="rect">
            <a:avLst/>
          </a:prstGeom>
        </p:spPr>
        <p:txBody>
          <a:bodyPr/>
          <a:lstStyle/>
          <a:p>
            <a:pPr algn="ctr"/>
            <a:endParaRPr lang="fr-FR" dirty="0"/>
          </a:p>
        </p:txBody>
      </p:sp>
      <p:sp>
        <p:nvSpPr>
          <p:cNvPr id="5" name="Espace réservé du texte 4"/>
          <p:cNvSpPr>
            <a:spLocks noGrp="1"/>
          </p:cNvSpPr>
          <p:nvPr>
            <p:ph type="body" sz="quarter" idx="13"/>
          </p:nvPr>
        </p:nvSpPr>
        <p:spPr>
          <a:prstGeom prst="rect">
            <a:avLst/>
          </a:prstGeom>
        </p:spPr>
        <p:txBody>
          <a:bodyPr>
            <a:normAutofit/>
          </a:bodyPr>
          <a:lstStyle/>
          <a:p>
            <a:endParaRPr lang="fr-FR" dirty="0"/>
          </a:p>
        </p:txBody>
      </p:sp>
      <p:sp>
        <p:nvSpPr>
          <p:cNvPr id="9" name="Rectangle 8"/>
          <p:cNvSpPr/>
          <p:nvPr/>
        </p:nvSpPr>
        <p:spPr>
          <a:xfrm>
            <a:off x="4854553" y="2010625"/>
            <a:ext cx="1527984" cy="9722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5778" dirty="0">
                <a:solidFill>
                  <a:schemeClr val="tx1"/>
                </a:solidFill>
                <a:latin typeface="Berlin Sans FB" panose="020E0602020502020306" pitchFamily="34" charset="0"/>
              </a:rPr>
              <a:t>100</a:t>
            </a:r>
          </a:p>
        </p:txBody>
      </p:sp>
      <p:sp>
        <p:nvSpPr>
          <p:cNvPr id="13" name="Rectangle 12"/>
          <p:cNvSpPr/>
          <p:nvPr/>
        </p:nvSpPr>
        <p:spPr>
          <a:xfrm>
            <a:off x="371687" y="2801969"/>
            <a:ext cx="2004965" cy="581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733" dirty="0">
                <a:solidFill>
                  <a:schemeClr val="tx1"/>
                </a:solidFill>
                <a:latin typeface="Berlin Sans FB Demi" panose="020E0802020502020306" pitchFamily="34" charset="0"/>
              </a:rPr>
              <a:t>OUTILS</a:t>
            </a:r>
          </a:p>
        </p:txBody>
      </p:sp>
      <p:sp>
        <p:nvSpPr>
          <p:cNvPr id="14" name="Rectangle 13"/>
          <p:cNvSpPr/>
          <p:nvPr/>
        </p:nvSpPr>
        <p:spPr>
          <a:xfrm>
            <a:off x="2766526" y="2010627"/>
            <a:ext cx="971177" cy="9711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666" dirty="0">
                <a:solidFill>
                  <a:srgbClr val="00B050"/>
                </a:solidFill>
                <a:latin typeface="Berlin Sans FB" panose="020E0602020502020306" pitchFamily="34" charset="0"/>
              </a:rPr>
              <a:t>1</a:t>
            </a:r>
          </a:p>
        </p:txBody>
      </p:sp>
      <p:sp>
        <p:nvSpPr>
          <p:cNvPr id="7" name="Espace réservé pour une image  6">
            <a:extLst>
              <a:ext uri="{FF2B5EF4-FFF2-40B4-BE49-F238E27FC236}">
                <a16:creationId xmlns:a16="http://schemas.microsoft.com/office/drawing/2014/main" id="{15BB1420-0B21-46C1-9E1B-680716209E7A}"/>
              </a:ext>
            </a:extLst>
          </p:cNvPr>
          <p:cNvSpPr>
            <a:spLocks noGrp="1"/>
          </p:cNvSpPr>
          <p:nvPr>
            <p:ph type="pic" sz="quarter" idx="15"/>
          </p:nvPr>
        </p:nvSpPr>
        <p:spPr/>
      </p:sp>
    </p:spTree>
    <p:extLst>
      <p:ext uri="{BB962C8B-B14F-4D97-AF65-F5344CB8AC3E}">
        <p14:creationId xmlns:p14="http://schemas.microsoft.com/office/powerpoint/2010/main" val="1783536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7546" y="2094215"/>
            <a:ext cx="822909" cy="822909"/>
          </a:xfrm>
          <a:prstGeom prst="rect">
            <a:avLst/>
          </a:prstGeom>
        </p:spPr>
      </p:pic>
      <p:sp>
        <p:nvSpPr>
          <p:cNvPr id="6" name="Espace réservé du texte 5"/>
          <p:cNvSpPr>
            <a:spLocks noGrp="1"/>
          </p:cNvSpPr>
          <p:nvPr>
            <p:ph type="body" sz="quarter" idx="16"/>
          </p:nvPr>
        </p:nvSpPr>
        <p:spPr>
          <a:prstGeom prst="roundRect">
            <a:avLst/>
          </a:prstGeom>
        </p:spPr>
        <p:txBody>
          <a:bodyPr>
            <a:normAutofit/>
          </a:bodyPr>
          <a:lstStyle/>
          <a:p>
            <a:r>
              <a:rPr lang="fr-FR" dirty="0"/>
              <a:t>Prénom NOM</a:t>
            </a:r>
          </a:p>
          <a:p>
            <a:r>
              <a:rPr lang="fr-FR" dirty="0"/>
              <a:t>Titre ou nom du poste</a:t>
            </a:r>
          </a:p>
        </p:txBody>
      </p:sp>
      <p:sp>
        <p:nvSpPr>
          <p:cNvPr id="3" name="Espace réservé du texte 2"/>
          <p:cNvSpPr>
            <a:spLocks noGrp="1"/>
          </p:cNvSpPr>
          <p:nvPr>
            <p:ph type="body" sz="quarter" idx="14"/>
          </p:nvPr>
        </p:nvSpPr>
        <p:spPr>
          <a:prstGeom prst="rect">
            <a:avLst/>
          </a:prstGeom>
        </p:spPr>
        <p:txBody>
          <a:bodyPr>
            <a:normAutofit/>
          </a:bodyPr>
          <a:lstStyle/>
          <a:p>
            <a:endParaRPr lang="fr-FR" dirty="0"/>
          </a:p>
        </p:txBody>
      </p:sp>
      <p:sp>
        <p:nvSpPr>
          <p:cNvPr id="4" name="Espace réservé du texte 3"/>
          <p:cNvSpPr>
            <a:spLocks noGrp="1"/>
          </p:cNvSpPr>
          <p:nvPr>
            <p:ph type="body" sz="quarter" idx="10"/>
          </p:nvPr>
        </p:nvSpPr>
        <p:spPr>
          <a:prstGeom prst="rect">
            <a:avLst/>
          </a:prstGeom>
        </p:spPr>
        <p:txBody>
          <a:bodyPr/>
          <a:lstStyle/>
          <a:p>
            <a:pPr algn="ctr"/>
            <a:endParaRPr lang="fr-FR" dirty="0"/>
          </a:p>
        </p:txBody>
      </p:sp>
      <p:sp>
        <p:nvSpPr>
          <p:cNvPr id="5" name="Espace réservé du texte 4"/>
          <p:cNvSpPr>
            <a:spLocks noGrp="1"/>
          </p:cNvSpPr>
          <p:nvPr>
            <p:ph type="body" sz="quarter" idx="13"/>
          </p:nvPr>
        </p:nvSpPr>
        <p:spPr>
          <a:prstGeom prst="rect">
            <a:avLst/>
          </a:prstGeom>
        </p:spPr>
        <p:txBody>
          <a:bodyPr>
            <a:normAutofit/>
          </a:bodyPr>
          <a:lstStyle/>
          <a:p>
            <a:endParaRPr lang="fr-FR" dirty="0"/>
          </a:p>
        </p:txBody>
      </p:sp>
      <p:sp>
        <p:nvSpPr>
          <p:cNvPr id="9" name="Rectangle 8"/>
          <p:cNvSpPr/>
          <p:nvPr/>
        </p:nvSpPr>
        <p:spPr>
          <a:xfrm>
            <a:off x="4854553" y="2010625"/>
            <a:ext cx="1527984" cy="9722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5778" dirty="0">
                <a:solidFill>
                  <a:schemeClr val="tx1"/>
                </a:solidFill>
                <a:latin typeface="Berlin Sans FB" panose="020E0602020502020306" pitchFamily="34" charset="0"/>
              </a:rPr>
              <a:t>200</a:t>
            </a:r>
          </a:p>
        </p:txBody>
      </p:sp>
      <p:sp>
        <p:nvSpPr>
          <p:cNvPr id="13" name="Rectangle 12"/>
          <p:cNvSpPr/>
          <p:nvPr/>
        </p:nvSpPr>
        <p:spPr>
          <a:xfrm>
            <a:off x="371687" y="2801969"/>
            <a:ext cx="2004965" cy="581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733" dirty="0">
                <a:solidFill>
                  <a:schemeClr val="tx1"/>
                </a:solidFill>
                <a:latin typeface="Berlin Sans FB Demi" panose="020E0802020502020306" pitchFamily="34" charset="0"/>
              </a:rPr>
              <a:t>OUTILS</a:t>
            </a:r>
          </a:p>
        </p:txBody>
      </p:sp>
      <p:sp>
        <p:nvSpPr>
          <p:cNvPr id="14" name="Rectangle 13"/>
          <p:cNvSpPr/>
          <p:nvPr/>
        </p:nvSpPr>
        <p:spPr>
          <a:xfrm>
            <a:off x="2766526" y="2010627"/>
            <a:ext cx="971177" cy="9711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666" dirty="0">
                <a:solidFill>
                  <a:schemeClr val="accent2"/>
                </a:solidFill>
                <a:latin typeface="Berlin Sans FB" panose="020E0602020502020306" pitchFamily="34" charset="0"/>
              </a:rPr>
              <a:t>2</a:t>
            </a:r>
          </a:p>
        </p:txBody>
      </p:sp>
      <p:sp>
        <p:nvSpPr>
          <p:cNvPr id="7" name="Espace réservé pour une image  6">
            <a:extLst>
              <a:ext uri="{FF2B5EF4-FFF2-40B4-BE49-F238E27FC236}">
                <a16:creationId xmlns:a16="http://schemas.microsoft.com/office/drawing/2014/main" id="{15BB1420-0B21-46C1-9E1B-680716209E7A}"/>
              </a:ext>
            </a:extLst>
          </p:cNvPr>
          <p:cNvSpPr>
            <a:spLocks noGrp="1"/>
          </p:cNvSpPr>
          <p:nvPr>
            <p:ph type="pic" sz="quarter" idx="15"/>
          </p:nvPr>
        </p:nvSpPr>
        <p:spPr/>
      </p:sp>
    </p:spTree>
    <p:extLst>
      <p:ext uri="{BB962C8B-B14F-4D97-AF65-F5344CB8AC3E}">
        <p14:creationId xmlns:p14="http://schemas.microsoft.com/office/powerpoint/2010/main" val="1997225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rotWithShape="1">
          <a:blip r:embed="rId2">
            <a:extLst>
              <a:ext uri="{28A0092B-C50C-407E-A947-70E740481C1C}">
                <a14:useLocalDpi xmlns:a14="http://schemas.microsoft.com/office/drawing/2010/main" val="0"/>
              </a:ext>
            </a:extLst>
          </a:blip>
          <a:srcRect l="26803" t="17808" r="25615"/>
          <a:stretch/>
        </p:blipFill>
        <p:spPr>
          <a:xfrm>
            <a:off x="2389679" y="4733558"/>
            <a:ext cx="1548044" cy="2674104"/>
          </a:xfrm>
          <a:prstGeom prst="rect">
            <a:avLst/>
          </a:prstGeom>
        </p:spPr>
      </p:pic>
      <p:pic>
        <p:nvPicPr>
          <p:cNvPr id="9" name="Imag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0841" y="2859445"/>
            <a:ext cx="500178" cy="500178"/>
          </a:xfrm>
          <a:prstGeom prst="rect">
            <a:avLst/>
          </a:prstGeom>
        </p:spPr>
      </p:pic>
      <p:pic>
        <p:nvPicPr>
          <p:cNvPr id="17" name="Imag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91147" y="2844424"/>
            <a:ext cx="504503" cy="504503"/>
          </a:xfrm>
          <a:prstGeom prst="rect">
            <a:avLst/>
          </a:prstGeom>
        </p:spPr>
      </p:pic>
      <p:sp>
        <p:nvSpPr>
          <p:cNvPr id="24" name="Ellipse 23"/>
          <p:cNvSpPr/>
          <p:nvPr/>
        </p:nvSpPr>
        <p:spPr>
          <a:xfrm>
            <a:off x="2485013" y="3381198"/>
            <a:ext cx="1305118" cy="13051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590" dirty="0">
                <a:solidFill>
                  <a:schemeClr val="bg1">
                    <a:lumMod val="65000"/>
                  </a:schemeClr>
                </a:solidFill>
              </a:rPr>
              <a:t>Colle ta photo ou dessine toi ici</a:t>
            </a:r>
          </a:p>
        </p:txBody>
      </p:sp>
      <p:sp>
        <p:nvSpPr>
          <p:cNvPr id="25" name="Bulle ronde 24"/>
          <p:cNvSpPr/>
          <p:nvPr/>
        </p:nvSpPr>
        <p:spPr>
          <a:xfrm>
            <a:off x="1769837" y="1554516"/>
            <a:ext cx="4648697" cy="988630"/>
          </a:xfrm>
          <a:prstGeom prst="wedgeEllipseCallout">
            <a:avLst>
              <a:gd name="adj1" fmla="val -15556"/>
              <a:gd name="adj2" fmla="val 93705"/>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sz="2022" dirty="0">
                <a:latin typeface="Berlin Sans FB" panose="020E0602020502020306" pitchFamily="34" charset="0"/>
              </a:rPr>
              <a:t>BONJOUR, JE SUIS …………………………………</a:t>
            </a:r>
          </a:p>
        </p:txBody>
      </p:sp>
      <p:sp>
        <p:nvSpPr>
          <p:cNvPr id="26" name="Rectangle 25"/>
          <p:cNvSpPr/>
          <p:nvPr/>
        </p:nvSpPr>
        <p:spPr>
          <a:xfrm>
            <a:off x="232768" y="416963"/>
            <a:ext cx="6392464" cy="10913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468" dirty="0">
                <a:solidFill>
                  <a:schemeClr val="tx1"/>
                </a:solidFill>
                <a:latin typeface="Berlin Sans FB Demi" panose="020E0802020502020306" pitchFamily="34" charset="0"/>
              </a:rPr>
              <a:t>FICHE ARRIVANT(E)</a:t>
            </a:r>
          </a:p>
        </p:txBody>
      </p:sp>
      <p:sp>
        <p:nvSpPr>
          <p:cNvPr id="27" name="Rectangle 26"/>
          <p:cNvSpPr/>
          <p:nvPr/>
        </p:nvSpPr>
        <p:spPr>
          <a:xfrm>
            <a:off x="952451" y="2805826"/>
            <a:ext cx="2004965" cy="581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733" dirty="0">
                <a:solidFill>
                  <a:schemeClr val="tx1"/>
                </a:solidFill>
                <a:latin typeface="Berlin Sans FB Demi" panose="020E0802020502020306" pitchFamily="34" charset="0"/>
              </a:rPr>
              <a:t>SAVOIRS</a:t>
            </a:r>
          </a:p>
        </p:txBody>
      </p:sp>
      <p:sp>
        <p:nvSpPr>
          <p:cNvPr id="30" name="Rectangle 29"/>
          <p:cNvSpPr/>
          <p:nvPr/>
        </p:nvSpPr>
        <p:spPr>
          <a:xfrm>
            <a:off x="4532625" y="2818687"/>
            <a:ext cx="2004965" cy="581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733" dirty="0">
                <a:solidFill>
                  <a:schemeClr val="tx1"/>
                </a:solidFill>
                <a:latin typeface="Berlin Sans FB Demi" panose="020E0802020502020306" pitchFamily="34" charset="0"/>
              </a:rPr>
              <a:t>INTÉRACTIONS</a:t>
            </a:r>
          </a:p>
        </p:txBody>
      </p:sp>
      <p:sp>
        <p:nvSpPr>
          <p:cNvPr id="36" name="Rectangle 35"/>
          <p:cNvSpPr/>
          <p:nvPr/>
        </p:nvSpPr>
        <p:spPr>
          <a:xfrm>
            <a:off x="232768" y="8057029"/>
            <a:ext cx="6392464" cy="337015"/>
          </a:xfrm>
          <a:prstGeom prst="rect">
            <a:avLst/>
          </a:prstGeom>
        </p:spPr>
        <p:txBody>
          <a:bodyPr wrap="square">
            <a:spAutoFit/>
          </a:bodyPr>
          <a:lstStyle/>
          <a:p>
            <a:r>
              <a:rPr lang="fr-FR" sz="1590" dirty="0">
                <a:latin typeface="Berlin Sans FB" panose="020E0602020502020306" pitchFamily="34" charset="0"/>
              </a:rPr>
              <a:t>Colorie 1 carré à chaque fois que tu obtiens 100 points d’expérience</a:t>
            </a:r>
          </a:p>
        </p:txBody>
      </p:sp>
      <p:sp>
        <p:nvSpPr>
          <p:cNvPr id="35" name="Rectangle 34"/>
          <p:cNvSpPr/>
          <p:nvPr/>
        </p:nvSpPr>
        <p:spPr>
          <a:xfrm>
            <a:off x="266684" y="85002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37" name="Rectangle 36"/>
          <p:cNvSpPr/>
          <p:nvPr/>
        </p:nvSpPr>
        <p:spPr>
          <a:xfrm>
            <a:off x="454349" y="85002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38" name="Rectangle 37"/>
          <p:cNvSpPr/>
          <p:nvPr/>
        </p:nvSpPr>
        <p:spPr>
          <a:xfrm>
            <a:off x="642014" y="85002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40" name="Rectangle 39"/>
          <p:cNvSpPr/>
          <p:nvPr/>
        </p:nvSpPr>
        <p:spPr>
          <a:xfrm>
            <a:off x="829678" y="85002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41" name="Rectangle 40"/>
          <p:cNvSpPr/>
          <p:nvPr/>
        </p:nvSpPr>
        <p:spPr>
          <a:xfrm>
            <a:off x="1017343" y="85002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42" name="Rectangle 41"/>
          <p:cNvSpPr/>
          <p:nvPr/>
        </p:nvSpPr>
        <p:spPr>
          <a:xfrm>
            <a:off x="1227320" y="85002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43" name="Rectangle 42"/>
          <p:cNvSpPr/>
          <p:nvPr/>
        </p:nvSpPr>
        <p:spPr>
          <a:xfrm>
            <a:off x="1414983" y="85002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44" name="Rectangle 43"/>
          <p:cNvSpPr/>
          <p:nvPr/>
        </p:nvSpPr>
        <p:spPr>
          <a:xfrm>
            <a:off x="1602648" y="85002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45" name="Rectangle 44"/>
          <p:cNvSpPr/>
          <p:nvPr/>
        </p:nvSpPr>
        <p:spPr>
          <a:xfrm>
            <a:off x="1790313" y="85002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46" name="Rectangle 45"/>
          <p:cNvSpPr/>
          <p:nvPr/>
        </p:nvSpPr>
        <p:spPr>
          <a:xfrm>
            <a:off x="1977978" y="85002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47" name="Rectangle 46"/>
          <p:cNvSpPr/>
          <p:nvPr/>
        </p:nvSpPr>
        <p:spPr>
          <a:xfrm>
            <a:off x="2168977" y="85002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48" name="Rectangle 47"/>
          <p:cNvSpPr/>
          <p:nvPr/>
        </p:nvSpPr>
        <p:spPr>
          <a:xfrm>
            <a:off x="2356642" y="85002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49" name="Rectangle 48"/>
          <p:cNvSpPr/>
          <p:nvPr/>
        </p:nvSpPr>
        <p:spPr>
          <a:xfrm>
            <a:off x="2544306" y="85002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50" name="Rectangle 49"/>
          <p:cNvSpPr/>
          <p:nvPr/>
        </p:nvSpPr>
        <p:spPr>
          <a:xfrm>
            <a:off x="2731969" y="85002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51" name="Rectangle 50"/>
          <p:cNvSpPr/>
          <p:nvPr/>
        </p:nvSpPr>
        <p:spPr>
          <a:xfrm>
            <a:off x="2919634" y="85002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52" name="Rectangle 51"/>
          <p:cNvSpPr/>
          <p:nvPr/>
        </p:nvSpPr>
        <p:spPr>
          <a:xfrm>
            <a:off x="3143964" y="85002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53" name="Rectangle 52"/>
          <p:cNvSpPr/>
          <p:nvPr/>
        </p:nvSpPr>
        <p:spPr>
          <a:xfrm>
            <a:off x="3331626" y="85002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54" name="Rectangle 53"/>
          <p:cNvSpPr/>
          <p:nvPr/>
        </p:nvSpPr>
        <p:spPr>
          <a:xfrm>
            <a:off x="3519291" y="85002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55" name="Rectangle 54"/>
          <p:cNvSpPr/>
          <p:nvPr/>
        </p:nvSpPr>
        <p:spPr>
          <a:xfrm>
            <a:off x="3706956" y="85002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56" name="Rectangle 55"/>
          <p:cNvSpPr/>
          <p:nvPr/>
        </p:nvSpPr>
        <p:spPr>
          <a:xfrm>
            <a:off x="3894620" y="85002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57" name="Rectangle 56"/>
          <p:cNvSpPr/>
          <p:nvPr/>
        </p:nvSpPr>
        <p:spPr>
          <a:xfrm>
            <a:off x="4081221" y="85002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58" name="Rectangle 57"/>
          <p:cNvSpPr/>
          <p:nvPr/>
        </p:nvSpPr>
        <p:spPr>
          <a:xfrm>
            <a:off x="4268884" y="85002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59" name="Rectangle 58"/>
          <p:cNvSpPr/>
          <p:nvPr/>
        </p:nvSpPr>
        <p:spPr>
          <a:xfrm>
            <a:off x="4456546" y="85002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60" name="Rectangle 59"/>
          <p:cNvSpPr/>
          <p:nvPr/>
        </p:nvSpPr>
        <p:spPr>
          <a:xfrm>
            <a:off x="4644212" y="85002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61" name="Rectangle 60"/>
          <p:cNvSpPr/>
          <p:nvPr/>
        </p:nvSpPr>
        <p:spPr>
          <a:xfrm>
            <a:off x="4831877" y="85002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pic>
        <p:nvPicPr>
          <p:cNvPr id="62" name="Image 6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51742" y="8859451"/>
            <a:ext cx="288981" cy="288981"/>
          </a:xfrm>
          <a:prstGeom prst="rect">
            <a:avLst/>
          </a:prstGeom>
        </p:spPr>
      </p:pic>
      <p:pic>
        <p:nvPicPr>
          <p:cNvPr id="63" name="Image 6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897455" y="8859453"/>
            <a:ext cx="407627" cy="407627"/>
          </a:xfrm>
          <a:prstGeom prst="rect">
            <a:avLst/>
          </a:prstGeom>
        </p:spPr>
      </p:pic>
      <p:pic>
        <p:nvPicPr>
          <p:cNvPr id="64" name="Image 6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182149" y="8822177"/>
            <a:ext cx="408002" cy="408002"/>
          </a:xfrm>
          <a:prstGeom prst="rect">
            <a:avLst/>
          </a:prstGeom>
        </p:spPr>
      </p:pic>
      <p:sp>
        <p:nvSpPr>
          <p:cNvPr id="65" name="Rectangle 64"/>
          <p:cNvSpPr/>
          <p:nvPr/>
        </p:nvSpPr>
        <p:spPr>
          <a:xfrm>
            <a:off x="88878" y="8822176"/>
            <a:ext cx="1079051" cy="270202"/>
          </a:xfrm>
          <a:prstGeom prst="rect">
            <a:avLst/>
          </a:prstGeom>
        </p:spPr>
        <p:txBody>
          <a:bodyPr wrap="square">
            <a:spAutoFit/>
          </a:bodyPr>
          <a:lstStyle/>
          <a:p>
            <a:r>
              <a:rPr lang="fr-FR" sz="1156" dirty="0">
                <a:latin typeface="Berlin Sans FB" panose="020E0602020502020306" pitchFamily="34" charset="0"/>
              </a:rPr>
              <a:t>Débutant(e)</a:t>
            </a:r>
          </a:p>
        </p:txBody>
      </p:sp>
      <p:cxnSp>
        <p:nvCxnSpPr>
          <p:cNvPr id="67" name="Connecteur droit 66"/>
          <p:cNvCxnSpPr>
            <a:endCxn id="62" idx="0"/>
          </p:cNvCxnSpPr>
          <p:nvPr/>
        </p:nvCxnSpPr>
        <p:spPr>
          <a:xfrm>
            <a:off x="1193036" y="8590545"/>
            <a:ext cx="3198" cy="268906"/>
          </a:xfrm>
          <a:prstGeom prst="line">
            <a:avLst/>
          </a:prstGeom>
        </p:spPr>
        <p:style>
          <a:lnRef idx="1">
            <a:schemeClr val="accent1"/>
          </a:lnRef>
          <a:fillRef idx="0">
            <a:schemeClr val="accent1"/>
          </a:fillRef>
          <a:effectRef idx="0">
            <a:schemeClr val="accent1"/>
          </a:effectRef>
          <a:fontRef idx="minor">
            <a:schemeClr val="tx1"/>
          </a:fontRef>
        </p:style>
      </p:cxnSp>
      <p:sp>
        <p:nvSpPr>
          <p:cNvPr id="72" name="Rectangle 71"/>
          <p:cNvSpPr/>
          <p:nvPr/>
        </p:nvSpPr>
        <p:spPr>
          <a:xfrm>
            <a:off x="1327883" y="8822176"/>
            <a:ext cx="1355046" cy="270202"/>
          </a:xfrm>
          <a:prstGeom prst="rect">
            <a:avLst/>
          </a:prstGeom>
        </p:spPr>
        <p:txBody>
          <a:bodyPr wrap="square">
            <a:spAutoFit/>
          </a:bodyPr>
          <a:lstStyle/>
          <a:p>
            <a:pPr algn="ctr"/>
            <a:r>
              <a:rPr lang="fr-FR" sz="1156" dirty="0">
                <a:latin typeface="Berlin Sans FB" panose="020E0602020502020306" pitchFamily="34" charset="0"/>
              </a:rPr>
              <a:t>Intermédiaire</a:t>
            </a:r>
          </a:p>
        </p:txBody>
      </p:sp>
      <p:cxnSp>
        <p:nvCxnSpPr>
          <p:cNvPr id="73" name="Connecteur droit 72"/>
          <p:cNvCxnSpPr>
            <a:endCxn id="63" idx="0"/>
          </p:cNvCxnSpPr>
          <p:nvPr/>
        </p:nvCxnSpPr>
        <p:spPr>
          <a:xfrm>
            <a:off x="3096595" y="8574838"/>
            <a:ext cx="4674" cy="284613"/>
          </a:xfrm>
          <a:prstGeom prst="line">
            <a:avLst/>
          </a:prstGeom>
        </p:spPr>
        <p:style>
          <a:lnRef idx="1">
            <a:schemeClr val="accent1"/>
          </a:lnRef>
          <a:fillRef idx="0">
            <a:schemeClr val="accent1"/>
          </a:fillRef>
          <a:effectRef idx="0">
            <a:schemeClr val="accent1"/>
          </a:effectRef>
          <a:fontRef idx="minor">
            <a:schemeClr val="tx1"/>
          </a:fontRef>
        </p:style>
      </p:cxnSp>
      <p:sp>
        <p:nvSpPr>
          <p:cNvPr id="86" name="Rectangle 85"/>
          <p:cNvSpPr/>
          <p:nvPr/>
        </p:nvSpPr>
        <p:spPr>
          <a:xfrm>
            <a:off x="5020842" y="8499376"/>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87" name="Rectangle 86"/>
          <p:cNvSpPr/>
          <p:nvPr/>
        </p:nvSpPr>
        <p:spPr>
          <a:xfrm>
            <a:off x="5208505" y="8499376"/>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88" name="Rectangle 87"/>
          <p:cNvSpPr/>
          <p:nvPr/>
        </p:nvSpPr>
        <p:spPr>
          <a:xfrm>
            <a:off x="5422380" y="8499376"/>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89" name="Rectangle 88"/>
          <p:cNvSpPr/>
          <p:nvPr/>
        </p:nvSpPr>
        <p:spPr>
          <a:xfrm>
            <a:off x="5610042" y="8499376"/>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90" name="Rectangle 89"/>
          <p:cNvSpPr/>
          <p:nvPr/>
        </p:nvSpPr>
        <p:spPr>
          <a:xfrm>
            <a:off x="5797707" y="8499376"/>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91" name="Rectangle 90"/>
          <p:cNvSpPr/>
          <p:nvPr/>
        </p:nvSpPr>
        <p:spPr>
          <a:xfrm>
            <a:off x="6009158" y="8500851"/>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92" name="Rectangle 91"/>
          <p:cNvSpPr/>
          <p:nvPr/>
        </p:nvSpPr>
        <p:spPr>
          <a:xfrm>
            <a:off x="6196822" y="8500851"/>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93" name="Rectangle 92"/>
          <p:cNvSpPr/>
          <p:nvPr/>
        </p:nvSpPr>
        <p:spPr>
          <a:xfrm>
            <a:off x="6384487" y="8500851"/>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cxnSp>
        <p:nvCxnSpPr>
          <p:cNvPr id="94" name="Connecteur droit 93"/>
          <p:cNvCxnSpPr>
            <a:endCxn id="64" idx="0"/>
          </p:cNvCxnSpPr>
          <p:nvPr/>
        </p:nvCxnSpPr>
        <p:spPr>
          <a:xfrm flipH="1">
            <a:off x="5386151" y="8537563"/>
            <a:ext cx="371" cy="284613"/>
          </a:xfrm>
          <a:prstGeom prst="line">
            <a:avLst/>
          </a:prstGeom>
        </p:spPr>
        <p:style>
          <a:lnRef idx="1">
            <a:schemeClr val="accent1"/>
          </a:lnRef>
          <a:fillRef idx="0">
            <a:schemeClr val="accent1"/>
          </a:fillRef>
          <a:effectRef idx="0">
            <a:schemeClr val="accent1"/>
          </a:effectRef>
          <a:fontRef idx="minor">
            <a:schemeClr val="tx1"/>
          </a:fontRef>
        </p:style>
      </p:cxnSp>
      <p:sp>
        <p:nvSpPr>
          <p:cNvPr id="95" name="Rectangle 94"/>
          <p:cNvSpPr/>
          <p:nvPr/>
        </p:nvSpPr>
        <p:spPr>
          <a:xfrm>
            <a:off x="3535250" y="8828791"/>
            <a:ext cx="1355046" cy="270202"/>
          </a:xfrm>
          <a:prstGeom prst="rect">
            <a:avLst/>
          </a:prstGeom>
        </p:spPr>
        <p:txBody>
          <a:bodyPr wrap="square">
            <a:spAutoFit/>
          </a:bodyPr>
          <a:lstStyle/>
          <a:p>
            <a:pPr algn="ctr"/>
            <a:r>
              <a:rPr lang="fr-FR" sz="1156" dirty="0">
                <a:latin typeface="Berlin Sans FB" panose="020E0602020502020306" pitchFamily="34" charset="0"/>
              </a:rPr>
              <a:t>Avancé(e)</a:t>
            </a:r>
          </a:p>
        </p:txBody>
      </p:sp>
      <p:sp>
        <p:nvSpPr>
          <p:cNvPr id="96" name="Rectangle 95"/>
          <p:cNvSpPr/>
          <p:nvPr/>
        </p:nvSpPr>
        <p:spPr>
          <a:xfrm>
            <a:off x="5415232" y="8816936"/>
            <a:ext cx="1355046" cy="270202"/>
          </a:xfrm>
          <a:prstGeom prst="rect">
            <a:avLst/>
          </a:prstGeom>
        </p:spPr>
        <p:txBody>
          <a:bodyPr wrap="square">
            <a:spAutoFit/>
          </a:bodyPr>
          <a:lstStyle/>
          <a:p>
            <a:pPr algn="ctr"/>
            <a:r>
              <a:rPr lang="fr-FR" sz="1156" dirty="0">
                <a:latin typeface="Berlin Sans FB" panose="020E0602020502020306" pitchFamily="34" charset="0"/>
              </a:rPr>
              <a:t>Champion(ne)</a:t>
            </a:r>
          </a:p>
        </p:txBody>
      </p:sp>
      <p:sp>
        <p:nvSpPr>
          <p:cNvPr id="98" name="Rectangle 97"/>
          <p:cNvSpPr/>
          <p:nvPr/>
        </p:nvSpPr>
        <p:spPr>
          <a:xfrm>
            <a:off x="217698" y="9294320"/>
            <a:ext cx="6392464" cy="270202"/>
          </a:xfrm>
          <a:prstGeom prst="rect">
            <a:avLst/>
          </a:prstGeom>
        </p:spPr>
        <p:txBody>
          <a:bodyPr wrap="square">
            <a:spAutoFit/>
          </a:bodyPr>
          <a:lstStyle/>
          <a:p>
            <a:r>
              <a:rPr lang="fr-FR" sz="1156" dirty="0">
                <a:latin typeface="Berlin Sans FB" panose="020E0602020502020306" pitchFamily="34" charset="0"/>
              </a:rPr>
              <a:t>Points d’expérience bonus (après champion(ne)): </a:t>
            </a:r>
          </a:p>
        </p:txBody>
      </p:sp>
      <p:sp>
        <p:nvSpPr>
          <p:cNvPr id="100" name="Rectangle 99"/>
          <p:cNvSpPr/>
          <p:nvPr/>
        </p:nvSpPr>
        <p:spPr>
          <a:xfrm>
            <a:off x="3340902" y="938565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01" name="Rectangle 100"/>
          <p:cNvSpPr/>
          <p:nvPr/>
        </p:nvSpPr>
        <p:spPr>
          <a:xfrm>
            <a:off x="3528567" y="938565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02" name="Rectangle 101"/>
          <p:cNvSpPr/>
          <p:nvPr/>
        </p:nvSpPr>
        <p:spPr>
          <a:xfrm>
            <a:off x="3716231" y="938565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03" name="Rectangle 102"/>
          <p:cNvSpPr/>
          <p:nvPr/>
        </p:nvSpPr>
        <p:spPr>
          <a:xfrm>
            <a:off x="3903893" y="938565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04" name="Rectangle 103"/>
          <p:cNvSpPr/>
          <p:nvPr/>
        </p:nvSpPr>
        <p:spPr>
          <a:xfrm>
            <a:off x="4090495" y="938565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05" name="Rectangle 104"/>
          <p:cNvSpPr/>
          <p:nvPr/>
        </p:nvSpPr>
        <p:spPr>
          <a:xfrm>
            <a:off x="4278158" y="938565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06" name="Rectangle 105"/>
          <p:cNvSpPr/>
          <p:nvPr/>
        </p:nvSpPr>
        <p:spPr>
          <a:xfrm>
            <a:off x="4465823" y="938565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07" name="Rectangle 106"/>
          <p:cNvSpPr/>
          <p:nvPr/>
        </p:nvSpPr>
        <p:spPr>
          <a:xfrm>
            <a:off x="4653488" y="938565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08" name="Rectangle 107"/>
          <p:cNvSpPr/>
          <p:nvPr/>
        </p:nvSpPr>
        <p:spPr>
          <a:xfrm>
            <a:off x="4841151" y="938565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09" name="Rectangle 108"/>
          <p:cNvSpPr/>
          <p:nvPr/>
        </p:nvSpPr>
        <p:spPr>
          <a:xfrm>
            <a:off x="5030117" y="9384747"/>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10" name="Rectangle 109"/>
          <p:cNvSpPr/>
          <p:nvPr/>
        </p:nvSpPr>
        <p:spPr>
          <a:xfrm>
            <a:off x="5217779" y="9384747"/>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11" name="Rectangle 110"/>
          <p:cNvSpPr/>
          <p:nvPr/>
        </p:nvSpPr>
        <p:spPr>
          <a:xfrm>
            <a:off x="5431653" y="9384747"/>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12" name="Rectangle 111"/>
          <p:cNvSpPr/>
          <p:nvPr/>
        </p:nvSpPr>
        <p:spPr>
          <a:xfrm>
            <a:off x="5619318" y="9384747"/>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13" name="Rectangle 112"/>
          <p:cNvSpPr/>
          <p:nvPr/>
        </p:nvSpPr>
        <p:spPr>
          <a:xfrm>
            <a:off x="5806984" y="9384747"/>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14" name="Rectangle 113"/>
          <p:cNvSpPr/>
          <p:nvPr/>
        </p:nvSpPr>
        <p:spPr>
          <a:xfrm>
            <a:off x="6018433" y="9386220"/>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15" name="Rectangle 114"/>
          <p:cNvSpPr/>
          <p:nvPr/>
        </p:nvSpPr>
        <p:spPr>
          <a:xfrm>
            <a:off x="6206095" y="9386220"/>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16" name="Rectangle 115"/>
          <p:cNvSpPr/>
          <p:nvPr/>
        </p:nvSpPr>
        <p:spPr>
          <a:xfrm>
            <a:off x="6393760" y="9386220"/>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pic>
        <p:nvPicPr>
          <p:cNvPr id="117" name="Image 11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020576" y="5468661"/>
            <a:ext cx="523280" cy="523280"/>
          </a:xfrm>
          <a:prstGeom prst="rect">
            <a:avLst/>
          </a:prstGeom>
        </p:spPr>
      </p:pic>
      <p:pic>
        <p:nvPicPr>
          <p:cNvPr id="118" name="Image 11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93120" y="5483124"/>
            <a:ext cx="499901" cy="499901"/>
          </a:xfrm>
          <a:prstGeom prst="rect">
            <a:avLst/>
          </a:prstGeom>
        </p:spPr>
      </p:pic>
      <p:sp>
        <p:nvSpPr>
          <p:cNvPr id="119" name="Rectangle 118"/>
          <p:cNvSpPr/>
          <p:nvPr/>
        </p:nvSpPr>
        <p:spPr>
          <a:xfrm>
            <a:off x="853700" y="5468661"/>
            <a:ext cx="1084418" cy="581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733" dirty="0">
                <a:solidFill>
                  <a:schemeClr val="tx1"/>
                </a:solidFill>
                <a:latin typeface="Berlin Sans FB Demi" panose="020E0802020502020306" pitchFamily="34" charset="0"/>
              </a:rPr>
              <a:t>OUTILS</a:t>
            </a:r>
          </a:p>
        </p:txBody>
      </p:sp>
      <p:sp>
        <p:nvSpPr>
          <p:cNvPr id="120" name="Rectangle 119"/>
          <p:cNvSpPr/>
          <p:nvPr/>
        </p:nvSpPr>
        <p:spPr>
          <a:xfrm>
            <a:off x="4472137" y="5521975"/>
            <a:ext cx="2004965" cy="581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733" dirty="0">
                <a:solidFill>
                  <a:schemeClr val="tx1"/>
                </a:solidFill>
                <a:latin typeface="Berlin Sans FB Demi" panose="020E0802020502020306" pitchFamily="34" charset="0"/>
              </a:rPr>
              <a:t>CONTRIBUTIONS</a:t>
            </a:r>
          </a:p>
        </p:txBody>
      </p:sp>
      <p:sp>
        <p:nvSpPr>
          <p:cNvPr id="121" name="Rectangle 120"/>
          <p:cNvSpPr/>
          <p:nvPr/>
        </p:nvSpPr>
        <p:spPr>
          <a:xfrm>
            <a:off x="4276152" y="3359623"/>
            <a:ext cx="398238" cy="397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89" dirty="0">
                <a:solidFill>
                  <a:schemeClr val="tx1"/>
                </a:solidFill>
                <a:latin typeface="Berlin Sans FB" panose="020E0602020502020306" pitchFamily="34" charset="0"/>
              </a:rPr>
              <a:t>1</a:t>
            </a:r>
          </a:p>
        </p:txBody>
      </p:sp>
      <p:sp>
        <p:nvSpPr>
          <p:cNvPr id="122" name="Rectangle 121"/>
          <p:cNvSpPr/>
          <p:nvPr/>
        </p:nvSpPr>
        <p:spPr>
          <a:xfrm>
            <a:off x="4276152" y="3853324"/>
            <a:ext cx="398238" cy="397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89" dirty="0">
                <a:solidFill>
                  <a:schemeClr val="tx1"/>
                </a:solidFill>
                <a:latin typeface="Berlin Sans FB" panose="020E0602020502020306" pitchFamily="34" charset="0"/>
              </a:rPr>
              <a:t>2</a:t>
            </a:r>
          </a:p>
        </p:txBody>
      </p:sp>
      <p:sp>
        <p:nvSpPr>
          <p:cNvPr id="123" name="Rectangle 122"/>
          <p:cNvSpPr/>
          <p:nvPr/>
        </p:nvSpPr>
        <p:spPr>
          <a:xfrm>
            <a:off x="4276152" y="4343921"/>
            <a:ext cx="398238" cy="397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89" dirty="0">
                <a:solidFill>
                  <a:schemeClr val="tx1"/>
                </a:solidFill>
                <a:latin typeface="Berlin Sans FB" panose="020E0602020502020306" pitchFamily="34" charset="0"/>
              </a:rPr>
              <a:t>3</a:t>
            </a:r>
          </a:p>
        </p:txBody>
      </p:sp>
      <p:sp>
        <p:nvSpPr>
          <p:cNvPr id="124" name="Rectangle 123"/>
          <p:cNvSpPr/>
          <p:nvPr/>
        </p:nvSpPr>
        <p:spPr>
          <a:xfrm>
            <a:off x="4733969" y="3540093"/>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25" name="Rectangle 124"/>
          <p:cNvSpPr/>
          <p:nvPr/>
        </p:nvSpPr>
        <p:spPr>
          <a:xfrm>
            <a:off x="4921634" y="3540093"/>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26" name="Rectangle 125"/>
          <p:cNvSpPr/>
          <p:nvPr/>
        </p:nvSpPr>
        <p:spPr>
          <a:xfrm>
            <a:off x="4733699" y="3998356"/>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27" name="Rectangle 126"/>
          <p:cNvSpPr/>
          <p:nvPr/>
        </p:nvSpPr>
        <p:spPr>
          <a:xfrm>
            <a:off x="4921361" y="3998356"/>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29" name="Rectangle 128"/>
          <p:cNvSpPr/>
          <p:nvPr/>
        </p:nvSpPr>
        <p:spPr>
          <a:xfrm>
            <a:off x="4733699" y="4494011"/>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30" name="Rectangle 129"/>
          <p:cNvSpPr/>
          <p:nvPr/>
        </p:nvSpPr>
        <p:spPr>
          <a:xfrm>
            <a:off x="5292818" y="3540093"/>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31" name="Rectangle 130"/>
          <p:cNvSpPr/>
          <p:nvPr/>
        </p:nvSpPr>
        <p:spPr>
          <a:xfrm>
            <a:off x="5111876" y="3540093"/>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32" name="Rectangle 131"/>
          <p:cNvSpPr/>
          <p:nvPr/>
        </p:nvSpPr>
        <p:spPr>
          <a:xfrm>
            <a:off x="4274467" y="6200038"/>
            <a:ext cx="398238" cy="397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89" dirty="0">
                <a:solidFill>
                  <a:schemeClr val="tx1"/>
                </a:solidFill>
                <a:latin typeface="Berlin Sans FB" panose="020E0602020502020306" pitchFamily="34" charset="0"/>
              </a:rPr>
              <a:t>1</a:t>
            </a:r>
          </a:p>
        </p:txBody>
      </p:sp>
      <p:sp>
        <p:nvSpPr>
          <p:cNvPr id="133" name="Rectangle 132"/>
          <p:cNvSpPr/>
          <p:nvPr/>
        </p:nvSpPr>
        <p:spPr>
          <a:xfrm>
            <a:off x="4274467" y="6693736"/>
            <a:ext cx="398238" cy="397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89" dirty="0">
                <a:solidFill>
                  <a:schemeClr val="tx1"/>
                </a:solidFill>
                <a:latin typeface="Berlin Sans FB" panose="020E0602020502020306" pitchFamily="34" charset="0"/>
              </a:rPr>
              <a:t>2</a:t>
            </a:r>
          </a:p>
        </p:txBody>
      </p:sp>
      <p:sp>
        <p:nvSpPr>
          <p:cNvPr id="134" name="Rectangle 133"/>
          <p:cNvSpPr/>
          <p:nvPr/>
        </p:nvSpPr>
        <p:spPr>
          <a:xfrm>
            <a:off x="4274467" y="7184336"/>
            <a:ext cx="398238" cy="397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89" dirty="0">
                <a:solidFill>
                  <a:schemeClr val="tx1"/>
                </a:solidFill>
                <a:latin typeface="Berlin Sans FB" panose="020E0602020502020306" pitchFamily="34" charset="0"/>
              </a:rPr>
              <a:t>3</a:t>
            </a:r>
          </a:p>
        </p:txBody>
      </p:sp>
      <p:sp>
        <p:nvSpPr>
          <p:cNvPr id="135" name="Rectangle 134"/>
          <p:cNvSpPr/>
          <p:nvPr/>
        </p:nvSpPr>
        <p:spPr>
          <a:xfrm>
            <a:off x="4732287" y="6380506"/>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36" name="Rectangle 135"/>
          <p:cNvSpPr/>
          <p:nvPr/>
        </p:nvSpPr>
        <p:spPr>
          <a:xfrm>
            <a:off x="4732015" y="6838767"/>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37" name="Rectangle 136"/>
          <p:cNvSpPr/>
          <p:nvPr/>
        </p:nvSpPr>
        <p:spPr>
          <a:xfrm>
            <a:off x="4919677" y="6838767"/>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38" name="Rectangle 137"/>
          <p:cNvSpPr/>
          <p:nvPr/>
        </p:nvSpPr>
        <p:spPr>
          <a:xfrm>
            <a:off x="5111876" y="6838767"/>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39" name="Rectangle 138"/>
          <p:cNvSpPr/>
          <p:nvPr/>
        </p:nvSpPr>
        <p:spPr>
          <a:xfrm>
            <a:off x="4732015" y="733442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40" name="Rectangle 139"/>
          <p:cNvSpPr/>
          <p:nvPr/>
        </p:nvSpPr>
        <p:spPr>
          <a:xfrm>
            <a:off x="5108102" y="6380506"/>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41" name="Rectangle 140"/>
          <p:cNvSpPr/>
          <p:nvPr/>
        </p:nvSpPr>
        <p:spPr>
          <a:xfrm>
            <a:off x="5305532" y="6838767"/>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42" name="Rectangle 141"/>
          <p:cNvSpPr/>
          <p:nvPr/>
        </p:nvSpPr>
        <p:spPr>
          <a:xfrm>
            <a:off x="4915306" y="6380506"/>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43" name="Rectangle 142"/>
          <p:cNvSpPr/>
          <p:nvPr/>
        </p:nvSpPr>
        <p:spPr>
          <a:xfrm>
            <a:off x="543712" y="6248128"/>
            <a:ext cx="398238" cy="397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89" dirty="0">
                <a:solidFill>
                  <a:schemeClr val="tx1"/>
                </a:solidFill>
                <a:latin typeface="Berlin Sans FB" panose="020E0602020502020306" pitchFamily="34" charset="0"/>
              </a:rPr>
              <a:t>1</a:t>
            </a:r>
          </a:p>
        </p:txBody>
      </p:sp>
      <p:sp>
        <p:nvSpPr>
          <p:cNvPr id="144" name="Rectangle 143"/>
          <p:cNvSpPr/>
          <p:nvPr/>
        </p:nvSpPr>
        <p:spPr>
          <a:xfrm>
            <a:off x="543712" y="6741826"/>
            <a:ext cx="398238" cy="397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89" dirty="0">
                <a:solidFill>
                  <a:schemeClr val="tx1"/>
                </a:solidFill>
                <a:latin typeface="Berlin Sans FB" panose="020E0602020502020306" pitchFamily="34" charset="0"/>
              </a:rPr>
              <a:t>2</a:t>
            </a:r>
          </a:p>
        </p:txBody>
      </p:sp>
      <p:sp>
        <p:nvSpPr>
          <p:cNvPr id="145" name="Rectangle 144"/>
          <p:cNvSpPr/>
          <p:nvPr/>
        </p:nvSpPr>
        <p:spPr>
          <a:xfrm>
            <a:off x="543712" y="7232426"/>
            <a:ext cx="398238" cy="397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89" dirty="0">
                <a:solidFill>
                  <a:schemeClr val="tx1"/>
                </a:solidFill>
                <a:latin typeface="Berlin Sans FB" panose="020E0602020502020306" pitchFamily="34" charset="0"/>
              </a:rPr>
              <a:t>3</a:t>
            </a:r>
          </a:p>
        </p:txBody>
      </p:sp>
      <p:sp>
        <p:nvSpPr>
          <p:cNvPr id="146" name="Rectangle 145"/>
          <p:cNvSpPr/>
          <p:nvPr/>
        </p:nvSpPr>
        <p:spPr>
          <a:xfrm>
            <a:off x="1001529" y="6428596"/>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47" name="Rectangle 146"/>
          <p:cNvSpPr/>
          <p:nvPr/>
        </p:nvSpPr>
        <p:spPr>
          <a:xfrm>
            <a:off x="1189193" y="6428596"/>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48" name="Rectangle 147"/>
          <p:cNvSpPr/>
          <p:nvPr/>
        </p:nvSpPr>
        <p:spPr>
          <a:xfrm>
            <a:off x="1001256" y="6886857"/>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49" name="Rectangle 148"/>
          <p:cNvSpPr/>
          <p:nvPr/>
        </p:nvSpPr>
        <p:spPr>
          <a:xfrm>
            <a:off x="1580955" y="738251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50" name="Rectangle 149"/>
          <p:cNvSpPr/>
          <p:nvPr/>
        </p:nvSpPr>
        <p:spPr>
          <a:xfrm>
            <a:off x="1390041" y="738251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51" name="Rectangle 150"/>
          <p:cNvSpPr/>
          <p:nvPr/>
        </p:nvSpPr>
        <p:spPr>
          <a:xfrm>
            <a:off x="1001256" y="738251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52" name="Rectangle 151"/>
          <p:cNvSpPr/>
          <p:nvPr/>
        </p:nvSpPr>
        <p:spPr>
          <a:xfrm>
            <a:off x="1188921" y="738251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53" name="Rectangle 152"/>
          <p:cNvSpPr/>
          <p:nvPr/>
        </p:nvSpPr>
        <p:spPr>
          <a:xfrm>
            <a:off x="1578250" y="6432669"/>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54" name="Rectangle 153"/>
          <p:cNvSpPr/>
          <p:nvPr/>
        </p:nvSpPr>
        <p:spPr>
          <a:xfrm>
            <a:off x="1381118" y="6429286"/>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55" name="Rectangle 154"/>
          <p:cNvSpPr/>
          <p:nvPr/>
        </p:nvSpPr>
        <p:spPr>
          <a:xfrm>
            <a:off x="507969" y="3400385"/>
            <a:ext cx="398238" cy="397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89" dirty="0">
                <a:solidFill>
                  <a:schemeClr val="tx1"/>
                </a:solidFill>
                <a:latin typeface="Berlin Sans FB" panose="020E0602020502020306" pitchFamily="34" charset="0"/>
              </a:rPr>
              <a:t>1</a:t>
            </a:r>
          </a:p>
        </p:txBody>
      </p:sp>
      <p:sp>
        <p:nvSpPr>
          <p:cNvPr id="156" name="Rectangle 155"/>
          <p:cNvSpPr/>
          <p:nvPr/>
        </p:nvSpPr>
        <p:spPr>
          <a:xfrm>
            <a:off x="507969" y="3894085"/>
            <a:ext cx="398238" cy="397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89" dirty="0">
                <a:solidFill>
                  <a:schemeClr val="tx1"/>
                </a:solidFill>
                <a:latin typeface="Berlin Sans FB" panose="020E0602020502020306" pitchFamily="34" charset="0"/>
              </a:rPr>
              <a:t>2</a:t>
            </a:r>
          </a:p>
        </p:txBody>
      </p:sp>
      <p:sp>
        <p:nvSpPr>
          <p:cNvPr id="157" name="Rectangle 156"/>
          <p:cNvSpPr/>
          <p:nvPr/>
        </p:nvSpPr>
        <p:spPr>
          <a:xfrm>
            <a:off x="507969" y="4384683"/>
            <a:ext cx="398238" cy="397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89" dirty="0">
                <a:solidFill>
                  <a:schemeClr val="tx1"/>
                </a:solidFill>
                <a:latin typeface="Berlin Sans FB" panose="020E0602020502020306" pitchFamily="34" charset="0"/>
              </a:rPr>
              <a:t>3</a:t>
            </a:r>
          </a:p>
        </p:txBody>
      </p:sp>
      <p:sp>
        <p:nvSpPr>
          <p:cNvPr id="158" name="Rectangle 157"/>
          <p:cNvSpPr/>
          <p:nvPr/>
        </p:nvSpPr>
        <p:spPr>
          <a:xfrm>
            <a:off x="965785" y="3580855"/>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59" name="Rectangle 158"/>
          <p:cNvSpPr/>
          <p:nvPr/>
        </p:nvSpPr>
        <p:spPr>
          <a:xfrm>
            <a:off x="1153450" y="3580855"/>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60" name="Rectangle 159"/>
          <p:cNvSpPr/>
          <p:nvPr/>
        </p:nvSpPr>
        <p:spPr>
          <a:xfrm>
            <a:off x="965513" y="4039118"/>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61" name="Rectangle 160"/>
          <p:cNvSpPr/>
          <p:nvPr/>
        </p:nvSpPr>
        <p:spPr>
          <a:xfrm>
            <a:off x="1153179" y="4039118"/>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62" name="Rectangle 161"/>
          <p:cNvSpPr/>
          <p:nvPr/>
        </p:nvSpPr>
        <p:spPr>
          <a:xfrm>
            <a:off x="1345376" y="4039118"/>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63" name="Rectangle 162"/>
          <p:cNvSpPr/>
          <p:nvPr/>
        </p:nvSpPr>
        <p:spPr>
          <a:xfrm>
            <a:off x="965513" y="4534772"/>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64" name="Rectangle 163"/>
          <p:cNvSpPr/>
          <p:nvPr/>
        </p:nvSpPr>
        <p:spPr>
          <a:xfrm>
            <a:off x="1153179" y="4534772"/>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65" name="Rectangle 164"/>
          <p:cNvSpPr/>
          <p:nvPr/>
        </p:nvSpPr>
        <p:spPr>
          <a:xfrm>
            <a:off x="1539033" y="4039118"/>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66" name="Rectangle 165"/>
          <p:cNvSpPr/>
          <p:nvPr/>
        </p:nvSpPr>
        <p:spPr>
          <a:xfrm>
            <a:off x="1345376" y="3581547"/>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67" name="Rectangle 166"/>
          <p:cNvSpPr/>
          <p:nvPr/>
        </p:nvSpPr>
        <p:spPr>
          <a:xfrm>
            <a:off x="1530297" y="358004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68" name="Rectangle 167"/>
          <p:cNvSpPr/>
          <p:nvPr/>
        </p:nvSpPr>
        <p:spPr>
          <a:xfrm>
            <a:off x="5289461" y="3998356"/>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69" name="Rectangle 168"/>
          <p:cNvSpPr/>
          <p:nvPr/>
        </p:nvSpPr>
        <p:spPr>
          <a:xfrm>
            <a:off x="5108520" y="3998356"/>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73" name="Rectangle 172"/>
          <p:cNvSpPr/>
          <p:nvPr/>
        </p:nvSpPr>
        <p:spPr>
          <a:xfrm>
            <a:off x="4920122" y="4494011"/>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74" name="Rectangle 173"/>
          <p:cNvSpPr/>
          <p:nvPr/>
        </p:nvSpPr>
        <p:spPr>
          <a:xfrm>
            <a:off x="5288219" y="4494011"/>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75" name="Rectangle 174"/>
          <p:cNvSpPr/>
          <p:nvPr/>
        </p:nvSpPr>
        <p:spPr>
          <a:xfrm>
            <a:off x="5107279" y="4494011"/>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76" name="Rectangle 175"/>
          <p:cNvSpPr/>
          <p:nvPr/>
        </p:nvSpPr>
        <p:spPr>
          <a:xfrm>
            <a:off x="1348057" y="4541288"/>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77" name="Rectangle 176"/>
          <p:cNvSpPr/>
          <p:nvPr/>
        </p:nvSpPr>
        <p:spPr>
          <a:xfrm>
            <a:off x="1535719" y="4541288"/>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78" name="Rectangle 177"/>
          <p:cNvSpPr/>
          <p:nvPr/>
        </p:nvSpPr>
        <p:spPr>
          <a:xfrm>
            <a:off x="1191696" y="6886857"/>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79" name="Rectangle 178"/>
          <p:cNvSpPr/>
          <p:nvPr/>
        </p:nvSpPr>
        <p:spPr>
          <a:xfrm>
            <a:off x="1573974" y="6886857"/>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80" name="Rectangle 179"/>
          <p:cNvSpPr/>
          <p:nvPr/>
        </p:nvSpPr>
        <p:spPr>
          <a:xfrm>
            <a:off x="1383624" y="6887551"/>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81" name="Rectangle 180"/>
          <p:cNvSpPr/>
          <p:nvPr/>
        </p:nvSpPr>
        <p:spPr>
          <a:xfrm>
            <a:off x="5290895" y="6380506"/>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82" name="Rectangle 181"/>
          <p:cNvSpPr/>
          <p:nvPr/>
        </p:nvSpPr>
        <p:spPr>
          <a:xfrm>
            <a:off x="4931826" y="733442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83" name="Rectangle 182"/>
          <p:cNvSpPr/>
          <p:nvPr/>
        </p:nvSpPr>
        <p:spPr>
          <a:xfrm>
            <a:off x="5124024" y="733442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84" name="Rectangle 183"/>
          <p:cNvSpPr/>
          <p:nvPr/>
        </p:nvSpPr>
        <p:spPr>
          <a:xfrm>
            <a:off x="5317681" y="733442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71" name="Rectangle 170">
            <a:extLst>
              <a:ext uri="{FF2B5EF4-FFF2-40B4-BE49-F238E27FC236}">
                <a16:creationId xmlns:a16="http://schemas.microsoft.com/office/drawing/2014/main" id="{CBAAFEEA-4B29-49ED-9A73-90EDE7356911}"/>
              </a:ext>
            </a:extLst>
          </p:cNvPr>
          <p:cNvSpPr/>
          <p:nvPr/>
        </p:nvSpPr>
        <p:spPr>
          <a:xfrm rot="5400000">
            <a:off x="5480251" y="4550962"/>
            <a:ext cx="3563281" cy="5091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468" dirty="0">
                <a:solidFill>
                  <a:schemeClr val="tx1"/>
                </a:solidFill>
                <a:latin typeface="Berlin Sans FB Demi" panose="020E0802020502020306" pitchFamily="34" charset="0"/>
              </a:rPr>
              <a:t>2</a:t>
            </a:r>
            <a:r>
              <a:rPr lang="fr-FR" sz="3468" baseline="30000" dirty="0">
                <a:solidFill>
                  <a:schemeClr val="tx1"/>
                </a:solidFill>
                <a:latin typeface="Berlin Sans FB Demi" panose="020E0802020502020306" pitchFamily="34" charset="0"/>
              </a:rPr>
              <a:t>e</a:t>
            </a:r>
            <a:r>
              <a:rPr lang="fr-FR" sz="3468" dirty="0">
                <a:solidFill>
                  <a:schemeClr val="tx1"/>
                </a:solidFill>
                <a:latin typeface="Berlin Sans FB Demi" panose="020E0802020502020306" pitchFamily="34" charset="0"/>
              </a:rPr>
              <a:t> de couverture</a:t>
            </a:r>
          </a:p>
        </p:txBody>
      </p:sp>
    </p:spTree>
    <p:extLst>
      <p:ext uri="{BB962C8B-B14F-4D97-AF65-F5344CB8AC3E}">
        <p14:creationId xmlns:p14="http://schemas.microsoft.com/office/powerpoint/2010/main" val="26006433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7546" y="2094215"/>
            <a:ext cx="822909" cy="822909"/>
          </a:xfrm>
          <a:prstGeom prst="rect">
            <a:avLst/>
          </a:prstGeom>
        </p:spPr>
      </p:pic>
      <p:sp>
        <p:nvSpPr>
          <p:cNvPr id="6" name="Espace réservé du texte 5"/>
          <p:cNvSpPr>
            <a:spLocks noGrp="1"/>
          </p:cNvSpPr>
          <p:nvPr>
            <p:ph type="body" sz="quarter" idx="16"/>
          </p:nvPr>
        </p:nvSpPr>
        <p:spPr>
          <a:prstGeom prst="roundRect">
            <a:avLst/>
          </a:prstGeom>
        </p:spPr>
        <p:txBody>
          <a:bodyPr>
            <a:normAutofit/>
          </a:bodyPr>
          <a:lstStyle/>
          <a:p>
            <a:r>
              <a:rPr lang="fr-FR" dirty="0"/>
              <a:t>Prénom NOM</a:t>
            </a:r>
          </a:p>
          <a:p>
            <a:r>
              <a:rPr lang="fr-FR" dirty="0"/>
              <a:t>Titre ou nom du poste</a:t>
            </a:r>
          </a:p>
        </p:txBody>
      </p:sp>
      <p:sp>
        <p:nvSpPr>
          <p:cNvPr id="3" name="Espace réservé du texte 2"/>
          <p:cNvSpPr>
            <a:spLocks noGrp="1"/>
          </p:cNvSpPr>
          <p:nvPr>
            <p:ph type="body" sz="quarter" idx="14"/>
          </p:nvPr>
        </p:nvSpPr>
        <p:spPr>
          <a:prstGeom prst="rect">
            <a:avLst/>
          </a:prstGeom>
        </p:spPr>
        <p:txBody>
          <a:bodyPr>
            <a:normAutofit/>
          </a:bodyPr>
          <a:lstStyle/>
          <a:p>
            <a:endParaRPr lang="fr-FR" dirty="0"/>
          </a:p>
        </p:txBody>
      </p:sp>
      <p:sp>
        <p:nvSpPr>
          <p:cNvPr id="4" name="Espace réservé du texte 3"/>
          <p:cNvSpPr>
            <a:spLocks noGrp="1"/>
          </p:cNvSpPr>
          <p:nvPr>
            <p:ph type="body" sz="quarter" idx="10"/>
          </p:nvPr>
        </p:nvSpPr>
        <p:spPr>
          <a:prstGeom prst="rect">
            <a:avLst/>
          </a:prstGeom>
        </p:spPr>
        <p:txBody>
          <a:bodyPr/>
          <a:lstStyle/>
          <a:p>
            <a:pPr algn="ctr"/>
            <a:endParaRPr lang="fr-FR" dirty="0"/>
          </a:p>
        </p:txBody>
      </p:sp>
      <p:sp>
        <p:nvSpPr>
          <p:cNvPr id="5" name="Espace réservé du texte 4"/>
          <p:cNvSpPr>
            <a:spLocks noGrp="1"/>
          </p:cNvSpPr>
          <p:nvPr>
            <p:ph type="body" sz="quarter" idx="13"/>
          </p:nvPr>
        </p:nvSpPr>
        <p:spPr>
          <a:prstGeom prst="rect">
            <a:avLst/>
          </a:prstGeom>
        </p:spPr>
        <p:txBody>
          <a:bodyPr>
            <a:normAutofit/>
          </a:bodyPr>
          <a:lstStyle/>
          <a:p>
            <a:endParaRPr lang="fr-FR" dirty="0"/>
          </a:p>
        </p:txBody>
      </p:sp>
      <p:sp>
        <p:nvSpPr>
          <p:cNvPr id="9" name="Rectangle 8"/>
          <p:cNvSpPr/>
          <p:nvPr/>
        </p:nvSpPr>
        <p:spPr>
          <a:xfrm>
            <a:off x="4854553" y="2010625"/>
            <a:ext cx="1527984" cy="9722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5778" dirty="0">
                <a:solidFill>
                  <a:schemeClr val="tx1"/>
                </a:solidFill>
                <a:latin typeface="Berlin Sans FB" panose="020E0602020502020306" pitchFamily="34" charset="0"/>
              </a:rPr>
              <a:t>300</a:t>
            </a:r>
          </a:p>
        </p:txBody>
      </p:sp>
      <p:sp>
        <p:nvSpPr>
          <p:cNvPr id="13" name="Rectangle 12"/>
          <p:cNvSpPr/>
          <p:nvPr/>
        </p:nvSpPr>
        <p:spPr>
          <a:xfrm>
            <a:off x="371687" y="2801969"/>
            <a:ext cx="2004965" cy="581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733" dirty="0">
                <a:solidFill>
                  <a:schemeClr val="tx1"/>
                </a:solidFill>
                <a:latin typeface="Berlin Sans FB Demi" panose="020E0802020502020306" pitchFamily="34" charset="0"/>
              </a:rPr>
              <a:t>OUTILS</a:t>
            </a:r>
          </a:p>
        </p:txBody>
      </p:sp>
      <p:sp>
        <p:nvSpPr>
          <p:cNvPr id="14" name="Rectangle 13"/>
          <p:cNvSpPr/>
          <p:nvPr/>
        </p:nvSpPr>
        <p:spPr>
          <a:xfrm>
            <a:off x="2766526" y="2010627"/>
            <a:ext cx="971177" cy="9711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666" dirty="0">
                <a:solidFill>
                  <a:srgbClr val="C00000"/>
                </a:solidFill>
                <a:latin typeface="Berlin Sans FB" panose="020E0602020502020306" pitchFamily="34" charset="0"/>
              </a:rPr>
              <a:t>3</a:t>
            </a:r>
          </a:p>
        </p:txBody>
      </p:sp>
      <p:sp>
        <p:nvSpPr>
          <p:cNvPr id="7" name="Espace réservé pour une image  6">
            <a:extLst>
              <a:ext uri="{FF2B5EF4-FFF2-40B4-BE49-F238E27FC236}">
                <a16:creationId xmlns:a16="http://schemas.microsoft.com/office/drawing/2014/main" id="{15BB1420-0B21-46C1-9E1B-680716209E7A}"/>
              </a:ext>
            </a:extLst>
          </p:cNvPr>
          <p:cNvSpPr>
            <a:spLocks noGrp="1"/>
          </p:cNvSpPr>
          <p:nvPr>
            <p:ph type="pic" sz="quarter" idx="15"/>
          </p:nvPr>
        </p:nvSpPr>
        <p:spPr/>
      </p:sp>
    </p:spTree>
    <p:extLst>
      <p:ext uri="{BB962C8B-B14F-4D97-AF65-F5344CB8AC3E}">
        <p14:creationId xmlns:p14="http://schemas.microsoft.com/office/powerpoint/2010/main" val="13159823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Imag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4373" y="2115017"/>
            <a:ext cx="822909" cy="822909"/>
          </a:xfrm>
          <a:prstGeom prst="rect">
            <a:avLst/>
          </a:prstGeom>
        </p:spPr>
      </p:pic>
      <p:sp>
        <p:nvSpPr>
          <p:cNvPr id="3" name="Espace réservé du texte 2"/>
          <p:cNvSpPr>
            <a:spLocks noGrp="1"/>
          </p:cNvSpPr>
          <p:nvPr>
            <p:ph type="body" sz="quarter" idx="14"/>
          </p:nvPr>
        </p:nvSpPr>
        <p:spPr>
          <a:prstGeom prst="rect">
            <a:avLst/>
          </a:prstGeom>
        </p:spPr>
        <p:txBody>
          <a:bodyPr/>
          <a:lstStyle/>
          <a:p>
            <a:endParaRPr lang="fr-FR" dirty="0"/>
          </a:p>
        </p:txBody>
      </p:sp>
      <p:sp>
        <p:nvSpPr>
          <p:cNvPr id="4" name="Espace réservé du texte 3"/>
          <p:cNvSpPr>
            <a:spLocks noGrp="1"/>
          </p:cNvSpPr>
          <p:nvPr>
            <p:ph type="body" sz="quarter" idx="10"/>
          </p:nvPr>
        </p:nvSpPr>
        <p:spPr>
          <a:prstGeom prst="rect">
            <a:avLst/>
          </a:prstGeom>
        </p:spPr>
        <p:txBody>
          <a:bodyPr/>
          <a:lstStyle/>
          <a:p>
            <a:pPr algn="ctr"/>
            <a:endParaRPr lang="fr-FR" dirty="0"/>
          </a:p>
        </p:txBody>
      </p:sp>
      <p:sp>
        <p:nvSpPr>
          <p:cNvPr id="5" name="Espace réservé du texte 4"/>
          <p:cNvSpPr>
            <a:spLocks noGrp="1"/>
          </p:cNvSpPr>
          <p:nvPr>
            <p:ph type="body" sz="quarter" idx="13"/>
          </p:nvPr>
        </p:nvSpPr>
        <p:spPr>
          <a:prstGeom prst="rect">
            <a:avLst/>
          </a:prstGeom>
        </p:spPr>
        <p:txBody>
          <a:bodyPr/>
          <a:lstStyle/>
          <a:p>
            <a:endParaRPr lang="fr-FR" dirty="0"/>
          </a:p>
        </p:txBody>
      </p:sp>
      <p:sp>
        <p:nvSpPr>
          <p:cNvPr id="9" name="Rectangle 8"/>
          <p:cNvSpPr/>
          <p:nvPr/>
        </p:nvSpPr>
        <p:spPr>
          <a:xfrm>
            <a:off x="4821380" y="2010625"/>
            <a:ext cx="1527984" cy="9722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5778" dirty="0">
                <a:solidFill>
                  <a:schemeClr val="tx1"/>
                </a:solidFill>
                <a:latin typeface="Berlin Sans FB" panose="020E0602020502020306" pitchFamily="34" charset="0"/>
              </a:rPr>
              <a:t>100</a:t>
            </a:r>
          </a:p>
        </p:txBody>
      </p:sp>
      <p:sp>
        <p:nvSpPr>
          <p:cNvPr id="13" name="Rectangle 12"/>
          <p:cNvSpPr/>
          <p:nvPr/>
        </p:nvSpPr>
        <p:spPr>
          <a:xfrm>
            <a:off x="338514" y="2801969"/>
            <a:ext cx="2004965" cy="581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733" dirty="0">
                <a:solidFill>
                  <a:schemeClr val="tx1"/>
                </a:solidFill>
                <a:latin typeface="Berlin Sans FB Demi" panose="020E0802020502020306" pitchFamily="34" charset="0"/>
              </a:rPr>
              <a:t>CONTRIBUTIONS</a:t>
            </a:r>
          </a:p>
        </p:txBody>
      </p:sp>
      <p:sp>
        <p:nvSpPr>
          <p:cNvPr id="15" name="Rectangle 14"/>
          <p:cNvSpPr/>
          <p:nvPr/>
        </p:nvSpPr>
        <p:spPr>
          <a:xfrm>
            <a:off x="2733353" y="2010627"/>
            <a:ext cx="971177" cy="9711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666" dirty="0">
                <a:solidFill>
                  <a:srgbClr val="00B050"/>
                </a:solidFill>
                <a:latin typeface="Berlin Sans FB" panose="020E0602020502020306" pitchFamily="34" charset="0"/>
              </a:rPr>
              <a:t>1</a:t>
            </a:r>
          </a:p>
        </p:txBody>
      </p:sp>
    </p:spTree>
    <p:extLst>
      <p:ext uri="{BB962C8B-B14F-4D97-AF65-F5344CB8AC3E}">
        <p14:creationId xmlns:p14="http://schemas.microsoft.com/office/powerpoint/2010/main" val="28549183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Imag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4373" y="2079886"/>
            <a:ext cx="822909" cy="822909"/>
          </a:xfrm>
          <a:prstGeom prst="rect">
            <a:avLst/>
          </a:prstGeom>
        </p:spPr>
      </p:pic>
      <p:sp>
        <p:nvSpPr>
          <p:cNvPr id="6" name="Espace réservé du texte 5"/>
          <p:cNvSpPr>
            <a:spLocks noGrp="1"/>
          </p:cNvSpPr>
          <p:nvPr>
            <p:ph type="body" sz="quarter" idx="16"/>
          </p:nvPr>
        </p:nvSpPr>
        <p:spPr>
          <a:prstGeom prst="roundRect">
            <a:avLst/>
          </a:prstGeom>
        </p:spPr>
        <p:txBody>
          <a:bodyPr/>
          <a:lstStyle/>
          <a:p>
            <a:r>
              <a:rPr lang="fr-FR" dirty="0"/>
              <a:t>Prénom NOM</a:t>
            </a:r>
          </a:p>
          <a:p>
            <a:r>
              <a:rPr lang="fr-FR" dirty="0"/>
              <a:t>Nom du poste, Titre</a:t>
            </a:r>
          </a:p>
        </p:txBody>
      </p:sp>
      <p:sp>
        <p:nvSpPr>
          <p:cNvPr id="3" name="Espace réservé du texte 2"/>
          <p:cNvSpPr>
            <a:spLocks noGrp="1"/>
          </p:cNvSpPr>
          <p:nvPr>
            <p:ph type="body" sz="quarter" idx="14"/>
          </p:nvPr>
        </p:nvSpPr>
        <p:spPr>
          <a:prstGeom prst="rect">
            <a:avLst/>
          </a:prstGeom>
        </p:spPr>
        <p:txBody>
          <a:bodyPr>
            <a:normAutofit/>
          </a:bodyPr>
          <a:lstStyle/>
          <a:p>
            <a:endParaRPr lang="fr-FR" dirty="0"/>
          </a:p>
        </p:txBody>
      </p:sp>
      <p:sp>
        <p:nvSpPr>
          <p:cNvPr id="4" name="Espace réservé du texte 3"/>
          <p:cNvSpPr>
            <a:spLocks noGrp="1"/>
          </p:cNvSpPr>
          <p:nvPr>
            <p:ph type="body" sz="quarter" idx="10"/>
          </p:nvPr>
        </p:nvSpPr>
        <p:spPr>
          <a:prstGeom prst="rect">
            <a:avLst/>
          </a:prstGeom>
        </p:spPr>
        <p:txBody>
          <a:bodyPr>
            <a:normAutofit/>
          </a:bodyPr>
          <a:lstStyle/>
          <a:p>
            <a:pPr algn="ctr"/>
            <a:endParaRPr lang="fr-FR" dirty="0"/>
          </a:p>
        </p:txBody>
      </p:sp>
      <p:sp>
        <p:nvSpPr>
          <p:cNvPr id="5" name="Espace réservé du texte 4"/>
          <p:cNvSpPr>
            <a:spLocks noGrp="1"/>
          </p:cNvSpPr>
          <p:nvPr>
            <p:ph type="body" sz="quarter" idx="13"/>
          </p:nvPr>
        </p:nvSpPr>
        <p:spPr>
          <a:prstGeom prst="rect">
            <a:avLst/>
          </a:prstGeom>
        </p:spPr>
        <p:txBody>
          <a:bodyPr>
            <a:normAutofit/>
          </a:bodyPr>
          <a:lstStyle/>
          <a:p>
            <a:endParaRPr lang="fr-FR" dirty="0"/>
          </a:p>
        </p:txBody>
      </p:sp>
      <p:pic>
        <p:nvPicPr>
          <p:cNvPr id="8" name="Espace réservé pour une image  7">
            <a:extLst>
              <a:ext uri="{FF2B5EF4-FFF2-40B4-BE49-F238E27FC236}">
                <a16:creationId xmlns:a16="http://schemas.microsoft.com/office/drawing/2014/main" id="{CB595E5E-E1A2-4696-83C2-D70752213718}"/>
              </a:ext>
            </a:extLst>
          </p:cNvPr>
          <p:cNvPicPr>
            <a:picLocks noGrp="1" noChangeAspect="1"/>
          </p:cNvPicPr>
          <p:nvPr>
            <p:ph type="pic" sz="quarter" idx="15"/>
          </p:nvPr>
        </p:nvPicPr>
        <p:blipFill>
          <a:blip r:embed="rId3" cstate="print">
            <a:extLst>
              <a:ext uri="{28A0092B-C50C-407E-A947-70E740481C1C}">
                <a14:useLocalDpi xmlns:a14="http://schemas.microsoft.com/office/drawing/2010/main" val="0"/>
              </a:ext>
            </a:extLst>
          </a:blip>
          <a:srcRect l="3367" r="3367"/>
          <a:stretch>
            <a:fillRect/>
          </a:stretch>
        </p:blipFill>
        <p:spPr>
          <a:prstGeom prst="ellipse">
            <a:avLst/>
          </a:prstGeom>
        </p:spPr>
      </p:pic>
      <p:sp>
        <p:nvSpPr>
          <p:cNvPr id="9" name="Rectangle 8"/>
          <p:cNvSpPr/>
          <p:nvPr/>
        </p:nvSpPr>
        <p:spPr>
          <a:xfrm>
            <a:off x="4821380" y="1975494"/>
            <a:ext cx="1527984" cy="9722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5778" dirty="0">
                <a:solidFill>
                  <a:schemeClr val="tx1"/>
                </a:solidFill>
                <a:latin typeface="Berlin Sans FB" panose="020E0602020502020306" pitchFamily="34" charset="0"/>
              </a:rPr>
              <a:t>200</a:t>
            </a:r>
          </a:p>
        </p:txBody>
      </p:sp>
      <p:sp>
        <p:nvSpPr>
          <p:cNvPr id="13" name="Rectangle 12"/>
          <p:cNvSpPr/>
          <p:nvPr/>
        </p:nvSpPr>
        <p:spPr>
          <a:xfrm>
            <a:off x="338514" y="2766838"/>
            <a:ext cx="2004965" cy="581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733" dirty="0">
                <a:solidFill>
                  <a:schemeClr val="tx1"/>
                </a:solidFill>
                <a:latin typeface="Berlin Sans FB Demi" panose="020E0802020502020306" pitchFamily="34" charset="0"/>
              </a:rPr>
              <a:t>CONTRIBUTIONS</a:t>
            </a:r>
          </a:p>
        </p:txBody>
      </p:sp>
      <p:sp>
        <p:nvSpPr>
          <p:cNvPr id="15" name="Rectangle 14"/>
          <p:cNvSpPr/>
          <p:nvPr/>
        </p:nvSpPr>
        <p:spPr>
          <a:xfrm>
            <a:off x="2733353" y="1975496"/>
            <a:ext cx="971177" cy="9711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666" dirty="0">
                <a:solidFill>
                  <a:schemeClr val="accent2"/>
                </a:solidFill>
                <a:latin typeface="Berlin Sans FB" panose="020E0602020502020306" pitchFamily="34" charset="0"/>
              </a:rPr>
              <a:t>2</a:t>
            </a:r>
          </a:p>
        </p:txBody>
      </p:sp>
    </p:spTree>
    <p:extLst>
      <p:ext uri="{BB962C8B-B14F-4D97-AF65-F5344CB8AC3E}">
        <p14:creationId xmlns:p14="http://schemas.microsoft.com/office/powerpoint/2010/main" val="13297658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Imag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4373" y="2079886"/>
            <a:ext cx="822909" cy="822909"/>
          </a:xfrm>
          <a:prstGeom prst="rect">
            <a:avLst/>
          </a:prstGeom>
        </p:spPr>
      </p:pic>
      <p:sp>
        <p:nvSpPr>
          <p:cNvPr id="6" name="Espace réservé du texte 5"/>
          <p:cNvSpPr>
            <a:spLocks noGrp="1"/>
          </p:cNvSpPr>
          <p:nvPr>
            <p:ph type="body" sz="quarter" idx="16"/>
          </p:nvPr>
        </p:nvSpPr>
        <p:spPr>
          <a:prstGeom prst="roundRect">
            <a:avLst/>
          </a:prstGeom>
        </p:spPr>
        <p:txBody>
          <a:bodyPr/>
          <a:lstStyle/>
          <a:p>
            <a:r>
              <a:rPr lang="fr-FR" dirty="0"/>
              <a:t>Prénom NOM</a:t>
            </a:r>
          </a:p>
          <a:p>
            <a:r>
              <a:rPr lang="fr-FR" dirty="0"/>
              <a:t>Nom du poste, Titre</a:t>
            </a:r>
          </a:p>
        </p:txBody>
      </p:sp>
      <p:sp>
        <p:nvSpPr>
          <p:cNvPr id="3" name="Espace réservé du texte 2"/>
          <p:cNvSpPr>
            <a:spLocks noGrp="1"/>
          </p:cNvSpPr>
          <p:nvPr>
            <p:ph type="body" sz="quarter" idx="14"/>
          </p:nvPr>
        </p:nvSpPr>
        <p:spPr>
          <a:prstGeom prst="rect">
            <a:avLst/>
          </a:prstGeom>
        </p:spPr>
        <p:txBody>
          <a:bodyPr>
            <a:normAutofit/>
          </a:bodyPr>
          <a:lstStyle/>
          <a:p>
            <a:endParaRPr lang="fr-FR" dirty="0"/>
          </a:p>
        </p:txBody>
      </p:sp>
      <p:sp>
        <p:nvSpPr>
          <p:cNvPr id="4" name="Espace réservé du texte 3"/>
          <p:cNvSpPr>
            <a:spLocks noGrp="1"/>
          </p:cNvSpPr>
          <p:nvPr>
            <p:ph type="body" sz="quarter" idx="10"/>
          </p:nvPr>
        </p:nvSpPr>
        <p:spPr>
          <a:prstGeom prst="rect">
            <a:avLst/>
          </a:prstGeom>
        </p:spPr>
        <p:txBody>
          <a:bodyPr>
            <a:normAutofit/>
          </a:bodyPr>
          <a:lstStyle/>
          <a:p>
            <a:pPr algn="ctr"/>
            <a:endParaRPr lang="fr-FR" dirty="0"/>
          </a:p>
        </p:txBody>
      </p:sp>
      <p:sp>
        <p:nvSpPr>
          <p:cNvPr id="5" name="Espace réservé du texte 4"/>
          <p:cNvSpPr>
            <a:spLocks noGrp="1"/>
          </p:cNvSpPr>
          <p:nvPr>
            <p:ph type="body" sz="quarter" idx="13"/>
          </p:nvPr>
        </p:nvSpPr>
        <p:spPr>
          <a:prstGeom prst="rect">
            <a:avLst/>
          </a:prstGeom>
        </p:spPr>
        <p:txBody>
          <a:bodyPr>
            <a:normAutofit/>
          </a:bodyPr>
          <a:lstStyle/>
          <a:p>
            <a:endParaRPr lang="fr-FR" dirty="0"/>
          </a:p>
        </p:txBody>
      </p:sp>
      <p:pic>
        <p:nvPicPr>
          <p:cNvPr id="8" name="Espace réservé pour une image  7">
            <a:extLst>
              <a:ext uri="{FF2B5EF4-FFF2-40B4-BE49-F238E27FC236}">
                <a16:creationId xmlns:a16="http://schemas.microsoft.com/office/drawing/2014/main" id="{CB595E5E-E1A2-4696-83C2-D70752213718}"/>
              </a:ext>
            </a:extLst>
          </p:cNvPr>
          <p:cNvPicPr>
            <a:picLocks noGrp="1" noChangeAspect="1"/>
          </p:cNvPicPr>
          <p:nvPr>
            <p:ph type="pic" sz="quarter" idx="15"/>
          </p:nvPr>
        </p:nvPicPr>
        <p:blipFill>
          <a:blip r:embed="rId3" cstate="print">
            <a:extLst>
              <a:ext uri="{28A0092B-C50C-407E-A947-70E740481C1C}">
                <a14:useLocalDpi xmlns:a14="http://schemas.microsoft.com/office/drawing/2010/main" val="0"/>
              </a:ext>
            </a:extLst>
          </a:blip>
          <a:srcRect l="3367" r="3367"/>
          <a:stretch>
            <a:fillRect/>
          </a:stretch>
        </p:blipFill>
        <p:spPr>
          <a:prstGeom prst="ellipse">
            <a:avLst/>
          </a:prstGeom>
        </p:spPr>
      </p:pic>
      <p:sp>
        <p:nvSpPr>
          <p:cNvPr id="9" name="Rectangle 8"/>
          <p:cNvSpPr/>
          <p:nvPr/>
        </p:nvSpPr>
        <p:spPr>
          <a:xfrm>
            <a:off x="4821380" y="1975494"/>
            <a:ext cx="1527984" cy="9722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5778" dirty="0">
                <a:solidFill>
                  <a:schemeClr val="tx1"/>
                </a:solidFill>
                <a:latin typeface="Berlin Sans FB" panose="020E0602020502020306" pitchFamily="34" charset="0"/>
              </a:rPr>
              <a:t>300</a:t>
            </a:r>
          </a:p>
        </p:txBody>
      </p:sp>
      <p:sp>
        <p:nvSpPr>
          <p:cNvPr id="13" name="Rectangle 12"/>
          <p:cNvSpPr/>
          <p:nvPr/>
        </p:nvSpPr>
        <p:spPr>
          <a:xfrm>
            <a:off x="338514" y="2766838"/>
            <a:ext cx="2004965" cy="581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733" dirty="0">
                <a:solidFill>
                  <a:schemeClr val="tx1"/>
                </a:solidFill>
                <a:latin typeface="Berlin Sans FB Demi" panose="020E0802020502020306" pitchFamily="34" charset="0"/>
              </a:rPr>
              <a:t>CONTRIBUTIONS</a:t>
            </a:r>
          </a:p>
        </p:txBody>
      </p:sp>
      <p:sp>
        <p:nvSpPr>
          <p:cNvPr id="15" name="Rectangle 14"/>
          <p:cNvSpPr/>
          <p:nvPr/>
        </p:nvSpPr>
        <p:spPr>
          <a:xfrm>
            <a:off x="2733353" y="1975496"/>
            <a:ext cx="971177" cy="9711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666" dirty="0">
                <a:solidFill>
                  <a:srgbClr val="C00000"/>
                </a:solidFill>
                <a:latin typeface="Berlin Sans FB" panose="020E0602020502020306" pitchFamily="34" charset="0"/>
              </a:rPr>
              <a:t>3</a:t>
            </a:r>
          </a:p>
        </p:txBody>
      </p:sp>
    </p:spTree>
    <p:extLst>
      <p:ext uri="{BB962C8B-B14F-4D97-AF65-F5344CB8AC3E}">
        <p14:creationId xmlns:p14="http://schemas.microsoft.com/office/powerpoint/2010/main" val="23666832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10"/>
          <p:cNvSpPr>
            <a:spLocks noGrp="1"/>
          </p:cNvSpPr>
          <p:nvPr>
            <p:ph type="body" sz="quarter" idx="14"/>
          </p:nvPr>
        </p:nvSpPr>
        <p:spPr>
          <a:prstGeom prst="rect">
            <a:avLst/>
          </a:prstGeom>
        </p:spPr>
        <p:txBody>
          <a:bodyPr>
            <a:normAutofit/>
          </a:bodyPr>
          <a:lstStyle/>
          <a:p>
            <a:endParaRPr lang="fr-FR" dirty="0"/>
          </a:p>
        </p:txBody>
      </p:sp>
      <p:sp>
        <p:nvSpPr>
          <p:cNvPr id="7" name="Espace réservé du texte 6"/>
          <p:cNvSpPr>
            <a:spLocks noGrp="1"/>
          </p:cNvSpPr>
          <p:nvPr>
            <p:ph type="body" sz="quarter" idx="10"/>
          </p:nvPr>
        </p:nvSpPr>
        <p:spPr>
          <a:prstGeom prst="rect">
            <a:avLst/>
          </a:prstGeom>
        </p:spPr>
        <p:txBody>
          <a:bodyPr>
            <a:normAutofit/>
          </a:bodyPr>
          <a:lstStyle/>
          <a:p>
            <a:pPr algn="ctr"/>
            <a:endParaRPr lang="fr-FR" dirty="0"/>
          </a:p>
        </p:txBody>
      </p:sp>
      <p:sp>
        <p:nvSpPr>
          <p:cNvPr id="8" name="Espace réservé du texte 7"/>
          <p:cNvSpPr>
            <a:spLocks noGrp="1"/>
          </p:cNvSpPr>
          <p:nvPr>
            <p:ph type="body" sz="quarter" idx="13"/>
          </p:nvPr>
        </p:nvSpPr>
        <p:spPr>
          <a:prstGeom prst="rect">
            <a:avLst/>
          </a:prstGeom>
        </p:spPr>
        <p:txBody>
          <a:bodyPr>
            <a:normAutofit/>
          </a:bodyPr>
          <a:lstStyle/>
          <a:p>
            <a:endParaRPr lang="fr-FR" dirty="0"/>
          </a:p>
        </p:txBody>
      </p:sp>
      <p:pic>
        <p:nvPicPr>
          <p:cNvPr id="12" name="Imag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83316" y="2127531"/>
            <a:ext cx="864074" cy="864074"/>
          </a:xfrm>
          <a:prstGeom prst="rect">
            <a:avLst/>
          </a:prstGeom>
        </p:spPr>
      </p:pic>
      <p:sp>
        <p:nvSpPr>
          <p:cNvPr id="15" name="Rectangle 14"/>
          <p:cNvSpPr/>
          <p:nvPr/>
        </p:nvSpPr>
        <p:spPr>
          <a:xfrm>
            <a:off x="3812871" y="2991606"/>
            <a:ext cx="2004965" cy="581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733" dirty="0">
                <a:solidFill>
                  <a:schemeClr val="tx1"/>
                </a:solidFill>
                <a:latin typeface="Berlin Sans FB Demi" panose="020E0802020502020306" pitchFamily="34" charset="0"/>
              </a:rPr>
              <a:t>INTERMÉDIAIRE</a:t>
            </a:r>
          </a:p>
        </p:txBody>
      </p:sp>
    </p:spTree>
    <p:extLst>
      <p:ext uri="{BB962C8B-B14F-4D97-AF65-F5344CB8AC3E}">
        <p14:creationId xmlns:p14="http://schemas.microsoft.com/office/powerpoint/2010/main" val="28801424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8"/>
          <p:cNvSpPr>
            <a:spLocks noGrp="1"/>
          </p:cNvSpPr>
          <p:nvPr>
            <p:ph type="body" sz="quarter" idx="14"/>
          </p:nvPr>
        </p:nvSpPr>
        <p:spPr>
          <a:prstGeom prst="rect">
            <a:avLst/>
          </a:prstGeom>
        </p:spPr>
        <p:txBody>
          <a:bodyPr>
            <a:normAutofit/>
          </a:bodyPr>
          <a:lstStyle/>
          <a:p>
            <a:endParaRPr lang="fr-FR" dirty="0"/>
          </a:p>
        </p:txBody>
      </p:sp>
      <p:sp>
        <p:nvSpPr>
          <p:cNvPr id="7" name="Espace réservé du texte 6"/>
          <p:cNvSpPr>
            <a:spLocks noGrp="1"/>
          </p:cNvSpPr>
          <p:nvPr>
            <p:ph type="body" sz="quarter" idx="10"/>
          </p:nvPr>
        </p:nvSpPr>
        <p:spPr>
          <a:prstGeom prst="rect">
            <a:avLst/>
          </a:prstGeom>
        </p:spPr>
        <p:txBody>
          <a:bodyPr>
            <a:normAutofit/>
          </a:bodyPr>
          <a:lstStyle/>
          <a:p>
            <a:pPr algn="ctr"/>
            <a:endParaRPr lang="fr-FR" dirty="0"/>
          </a:p>
        </p:txBody>
      </p:sp>
      <p:sp>
        <p:nvSpPr>
          <p:cNvPr id="8" name="Espace réservé du texte 7"/>
          <p:cNvSpPr>
            <a:spLocks noGrp="1"/>
          </p:cNvSpPr>
          <p:nvPr>
            <p:ph type="body" sz="quarter" idx="13"/>
          </p:nvPr>
        </p:nvSpPr>
        <p:spPr>
          <a:prstGeom prst="rect">
            <a:avLst/>
          </a:prstGeom>
        </p:spPr>
        <p:txBody>
          <a:bodyPr/>
          <a:lstStyle/>
          <a:p>
            <a:endParaRPr lang="fr-FR" dirty="0"/>
          </a:p>
        </p:txBody>
      </p:sp>
      <p:sp>
        <p:nvSpPr>
          <p:cNvPr id="11" name="Espace réservé du texte 10"/>
          <p:cNvSpPr>
            <a:spLocks noGrp="1"/>
          </p:cNvSpPr>
          <p:nvPr>
            <p:ph type="body" sz="quarter" idx="16"/>
          </p:nvPr>
        </p:nvSpPr>
        <p:spPr>
          <a:prstGeom prst="roundRect">
            <a:avLst/>
          </a:prstGeom>
        </p:spPr>
        <p:txBody>
          <a:bodyPr>
            <a:normAutofit/>
          </a:bodyPr>
          <a:lstStyle/>
          <a:p>
            <a:r>
              <a:rPr lang="fr-FR" dirty="0"/>
              <a:t>Prénom NOM</a:t>
            </a:r>
          </a:p>
          <a:p>
            <a:r>
              <a:rPr lang="fr-FR" dirty="0"/>
              <a:t>Titre ou poste</a:t>
            </a:r>
          </a:p>
        </p:txBody>
      </p:sp>
      <p:sp>
        <p:nvSpPr>
          <p:cNvPr id="15" name="Rectangle 14"/>
          <p:cNvSpPr/>
          <p:nvPr/>
        </p:nvSpPr>
        <p:spPr>
          <a:xfrm>
            <a:off x="3587403" y="3033362"/>
            <a:ext cx="2004965" cy="581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733" dirty="0">
                <a:solidFill>
                  <a:schemeClr val="tx1"/>
                </a:solidFill>
                <a:latin typeface="Berlin Sans FB Demi" panose="020E0802020502020306" pitchFamily="34" charset="0"/>
              </a:rPr>
              <a:t>AVANCÉ(E)</a:t>
            </a:r>
          </a:p>
        </p:txBody>
      </p:sp>
      <p:pic>
        <p:nvPicPr>
          <p:cNvPr id="13"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76755" y="2136487"/>
            <a:ext cx="1032006" cy="1032006"/>
          </a:xfrm>
          <a:prstGeom prst="rect">
            <a:avLst/>
          </a:prstGeom>
        </p:spPr>
      </p:pic>
      <p:sp>
        <p:nvSpPr>
          <p:cNvPr id="4" name="Espace réservé pour une image  3">
            <a:extLst>
              <a:ext uri="{FF2B5EF4-FFF2-40B4-BE49-F238E27FC236}">
                <a16:creationId xmlns:a16="http://schemas.microsoft.com/office/drawing/2014/main" id="{BBC207F3-F3FC-4826-8A58-468BF2EE1C82}"/>
              </a:ext>
            </a:extLst>
          </p:cNvPr>
          <p:cNvSpPr>
            <a:spLocks noGrp="1"/>
          </p:cNvSpPr>
          <p:nvPr>
            <p:ph type="pic" sz="quarter" idx="15"/>
          </p:nvPr>
        </p:nvSpPr>
        <p:spPr/>
      </p:sp>
    </p:spTree>
    <p:extLst>
      <p:ext uri="{BB962C8B-B14F-4D97-AF65-F5344CB8AC3E}">
        <p14:creationId xmlns:p14="http://schemas.microsoft.com/office/powerpoint/2010/main" val="29251997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8"/>
          <p:cNvSpPr>
            <a:spLocks noGrp="1"/>
          </p:cNvSpPr>
          <p:nvPr>
            <p:ph type="body" sz="quarter" idx="14"/>
          </p:nvPr>
        </p:nvSpPr>
        <p:spPr>
          <a:prstGeom prst="rect">
            <a:avLst/>
          </a:prstGeom>
        </p:spPr>
        <p:txBody>
          <a:bodyPr>
            <a:normAutofit/>
          </a:bodyPr>
          <a:lstStyle/>
          <a:p>
            <a:endParaRPr lang="fr-FR" dirty="0"/>
          </a:p>
        </p:txBody>
      </p:sp>
      <p:sp>
        <p:nvSpPr>
          <p:cNvPr id="7" name="Espace réservé du texte 6"/>
          <p:cNvSpPr>
            <a:spLocks noGrp="1"/>
          </p:cNvSpPr>
          <p:nvPr>
            <p:ph type="body" sz="quarter" idx="10"/>
          </p:nvPr>
        </p:nvSpPr>
        <p:spPr>
          <a:prstGeom prst="rect">
            <a:avLst/>
          </a:prstGeom>
        </p:spPr>
        <p:txBody>
          <a:bodyPr>
            <a:normAutofit/>
          </a:bodyPr>
          <a:lstStyle/>
          <a:p>
            <a:pPr algn="ctr"/>
            <a:endParaRPr lang="fr-FR" dirty="0"/>
          </a:p>
        </p:txBody>
      </p:sp>
      <p:sp>
        <p:nvSpPr>
          <p:cNvPr id="8" name="Espace réservé du texte 7"/>
          <p:cNvSpPr>
            <a:spLocks noGrp="1"/>
          </p:cNvSpPr>
          <p:nvPr>
            <p:ph type="body" sz="quarter" idx="13"/>
          </p:nvPr>
        </p:nvSpPr>
        <p:spPr>
          <a:prstGeom prst="rect">
            <a:avLst/>
          </a:prstGeom>
        </p:spPr>
        <p:txBody>
          <a:bodyPr>
            <a:normAutofit/>
          </a:bodyPr>
          <a:lstStyle/>
          <a:p>
            <a:endParaRPr lang="fr-FR" dirty="0"/>
          </a:p>
        </p:txBody>
      </p:sp>
      <p:sp>
        <p:nvSpPr>
          <p:cNvPr id="11" name="Espace réservé du texte 10"/>
          <p:cNvSpPr>
            <a:spLocks noGrp="1"/>
          </p:cNvSpPr>
          <p:nvPr>
            <p:ph type="body" sz="quarter" idx="16"/>
          </p:nvPr>
        </p:nvSpPr>
        <p:spPr>
          <a:prstGeom prst="roundRect">
            <a:avLst/>
          </a:prstGeom>
        </p:spPr>
        <p:txBody>
          <a:bodyPr>
            <a:normAutofit/>
          </a:bodyPr>
          <a:lstStyle/>
          <a:p>
            <a:r>
              <a:rPr lang="fr-FR" dirty="0"/>
              <a:t>Prénom NOM</a:t>
            </a:r>
          </a:p>
          <a:p>
            <a:r>
              <a:rPr lang="fr-FR" dirty="0"/>
              <a:t>Titre ou Poste</a:t>
            </a:r>
          </a:p>
        </p:txBody>
      </p:sp>
      <p:sp>
        <p:nvSpPr>
          <p:cNvPr id="15" name="Rectangle 14"/>
          <p:cNvSpPr/>
          <p:nvPr/>
        </p:nvSpPr>
        <p:spPr>
          <a:xfrm>
            <a:off x="3612455" y="3060092"/>
            <a:ext cx="2004965" cy="581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733" dirty="0">
                <a:solidFill>
                  <a:schemeClr val="tx1"/>
                </a:solidFill>
                <a:latin typeface="Berlin Sans FB Demi" panose="020E0802020502020306" pitchFamily="34" charset="0"/>
              </a:rPr>
              <a:t>CHAMPION(-NE)</a:t>
            </a:r>
          </a:p>
        </p:txBody>
      </p:sp>
      <p:pic>
        <p:nvPicPr>
          <p:cNvPr id="13"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13038" y="2109756"/>
            <a:ext cx="1003804" cy="1003804"/>
          </a:xfrm>
          <a:prstGeom prst="rect">
            <a:avLst/>
          </a:prstGeom>
        </p:spPr>
      </p:pic>
      <p:sp>
        <p:nvSpPr>
          <p:cNvPr id="3" name="Espace réservé pour une image  2">
            <a:extLst>
              <a:ext uri="{FF2B5EF4-FFF2-40B4-BE49-F238E27FC236}">
                <a16:creationId xmlns:a16="http://schemas.microsoft.com/office/drawing/2014/main" id="{8EDEF409-62D7-4844-901F-78C38A1A9B01}"/>
              </a:ext>
            </a:extLst>
          </p:cNvPr>
          <p:cNvSpPr>
            <a:spLocks noGrp="1"/>
          </p:cNvSpPr>
          <p:nvPr>
            <p:ph type="pic" sz="quarter" idx="15"/>
          </p:nvPr>
        </p:nvSpPr>
        <p:spPr/>
      </p:sp>
    </p:spTree>
    <p:extLst>
      <p:ext uri="{BB962C8B-B14F-4D97-AF65-F5344CB8AC3E}">
        <p14:creationId xmlns:p14="http://schemas.microsoft.com/office/powerpoint/2010/main" val="1363529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32768" y="466371"/>
            <a:ext cx="6392464" cy="10913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468" dirty="0">
                <a:solidFill>
                  <a:schemeClr val="tx1"/>
                </a:solidFill>
                <a:latin typeface="Berlin Sans FB Demi" panose="020E0802020502020306" pitchFamily="34" charset="0"/>
              </a:rPr>
              <a:t>CET ONBOARDING BOOK N’EST QUE LE DÉBUT…</a:t>
            </a:r>
          </a:p>
        </p:txBody>
      </p:sp>
      <p:sp>
        <p:nvSpPr>
          <p:cNvPr id="8" name="Rectangle 7"/>
          <p:cNvSpPr/>
          <p:nvPr/>
        </p:nvSpPr>
        <p:spPr>
          <a:xfrm>
            <a:off x="426976" y="4604328"/>
            <a:ext cx="6004046" cy="48072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FR" sz="2600" dirty="0">
                <a:solidFill>
                  <a:schemeClr val="tx1"/>
                </a:solidFill>
                <a:latin typeface="Berlin Sans FB Demi" panose="020E0802020502020306" pitchFamily="34" charset="0"/>
              </a:rPr>
              <a:t>… ET LA SUITE CONTINUE AVEC TOI !</a:t>
            </a:r>
          </a:p>
          <a:p>
            <a:endParaRPr lang="fr-FR" sz="2600" dirty="0">
              <a:solidFill>
                <a:schemeClr val="tx1"/>
              </a:solidFill>
              <a:latin typeface="Berlin Sans FB Demi" panose="020E0802020502020306" pitchFamily="34" charset="0"/>
            </a:endParaRPr>
          </a:p>
          <a:p>
            <a:r>
              <a:rPr lang="fr-FR" sz="1733" dirty="0">
                <a:solidFill>
                  <a:schemeClr val="tx1"/>
                </a:solidFill>
                <a:latin typeface="Berlin Sans FB" panose="020E0602020502020306" pitchFamily="34" charset="0"/>
              </a:rPr>
              <a:t>Merci d’avoir joué le jeu de ton intégration ! Nous espérons que cela t’a aidé à mieux te repérer dans ton nouvel environnement, mieux te sentir avec les autres, et que cela t’a donné envie de t’investir.</a:t>
            </a:r>
          </a:p>
          <a:p>
            <a:endParaRPr lang="fr-FR" sz="1733" dirty="0">
              <a:solidFill>
                <a:schemeClr val="tx1"/>
              </a:solidFill>
              <a:latin typeface="Berlin Sans FB" panose="020E0602020502020306" pitchFamily="34" charset="0"/>
            </a:endParaRPr>
          </a:p>
          <a:p>
            <a:r>
              <a:rPr lang="fr-FR" sz="1733" dirty="0">
                <a:solidFill>
                  <a:schemeClr val="tx1"/>
                </a:solidFill>
                <a:latin typeface="Berlin Sans FB" panose="020E0602020502020306" pitchFamily="34" charset="0"/>
              </a:rPr>
              <a:t>Ce livret n’est que le début pour toi d’une histoire plus grande, avec ses quêtes à accomplir, ses défis à relever,  d’autres personnes à rencontrer, et peut-être même d’autres personnes que tu guideras à ton tour.     </a:t>
            </a:r>
          </a:p>
          <a:p>
            <a:endParaRPr lang="fr-FR" sz="1733" dirty="0">
              <a:solidFill>
                <a:schemeClr val="tx1"/>
              </a:solidFill>
              <a:latin typeface="Berlin Sans FB" panose="020E0602020502020306" pitchFamily="34" charset="0"/>
            </a:endParaRPr>
          </a:p>
          <a:p>
            <a:r>
              <a:rPr lang="fr-FR" sz="1733" dirty="0">
                <a:solidFill>
                  <a:schemeClr val="tx1"/>
                </a:solidFill>
                <a:latin typeface="Berlin Sans FB" panose="020E0602020502020306" pitchFamily="34" charset="0"/>
              </a:rPr>
              <a:t>Nous te souhaitons de continuer dans la lancée de cet </a:t>
            </a:r>
            <a:r>
              <a:rPr lang="fr-FR" sz="1733" dirty="0" err="1">
                <a:solidFill>
                  <a:schemeClr val="tx1"/>
                </a:solidFill>
                <a:latin typeface="Berlin Sans FB" panose="020E0602020502020306" pitchFamily="34" charset="0"/>
              </a:rPr>
              <a:t>onboarding</a:t>
            </a:r>
            <a:r>
              <a:rPr lang="fr-FR" sz="1733" dirty="0">
                <a:solidFill>
                  <a:schemeClr val="tx1"/>
                </a:solidFill>
                <a:latin typeface="Berlin Sans FB" panose="020E0602020502020306" pitchFamily="34" charset="0"/>
              </a:rPr>
              <a:t> book, en gardant l’esprit d’aventure que tu as vécu ici. </a:t>
            </a:r>
          </a:p>
          <a:p>
            <a:endParaRPr lang="fr-FR" sz="1733" dirty="0">
              <a:solidFill>
                <a:schemeClr val="tx1"/>
              </a:solidFill>
              <a:latin typeface="Berlin Sans FB" panose="020E0602020502020306" pitchFamily="34" charset="0"/>
            </a:endParaRPr>
          </a:p>
          <a:p>
            <a:r>
              <a:rPr lang="fr-FR" sz="1733" dirty="0">
                <a:solidFill>
                  <a:schemeClr val="tx1"/>
                </a:solidFill>
                <a:latin typeface="Berlin Sans FB" panose="020E0602020502020306" pitchFamily="34" charset="0"/>
              </a:rPr>
              <a:t>L’équipe d’accueil</a:t>
            </a:r>
          </a:p>
        </p:txBody>
      </p:sp>
      <p:grpSp>
        <p:nvGrpSpPr>
          <p:cNvPr id="15" name="Groupe 14"/>
          <p:cNvGrpSpPr/>
          <p:nvPr/>
        </p:nvGrpSpPr>
        <p:grpSpPr>
          <a:xfrm>
            <a:off x="812414" y="2039089"/>
            <a:ext cx="5233166" cy="2085548"/>
            <a:chOff x="583279" y="1009014"/>
            <a:chExt cx="3622962" cy="1443841"/>
          </a:xfrm>
        </p:grpSpPr>
        <p:pic>
          <p:nvPicPr>
            <p:cNvPr id="9" name="Imag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97108" y="1009014"/>
              <a:ext cx="1442646" cy="1442646"/>
            </a:xfrm>
            <a:prstGeom prst="rect">
              <a:avLst/>
            </a:prstGeom>
          </p:spPr>
        </p:pic>
        <p:sp>
          <p:nvSpPr>
            <p:cNvPr id="11" name="Rectangle à coins arrondis 10"/>
            <p:cNvSpPr/>
            <p:nvPr/>
          </p:nvSpPr>
          <p:spPr>
            <a:xfrm flipV="1">
              <a:off x="2762921" y="1675331"/>
              <a:ext cx="265103" cy="754664"/>
            </a:xfrm>
            <a:prstGeom prst="roundRect">
              <a:avLst/>
            </a:prstGeom>
            <a:solidFill>
              <a:schemeClr val="bg1">
                <a:lumMod val="95000"/>
              </a:scheme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2" name="Rectangle à coins arrondis 11"/>
            <p:cNvSpPr/>
            <p:nvPr/>
          </p:nvSpPr>
          <p:spPr>
            <a:xfrm flipV="1">
              <a:off x="3028024" y="1527809"/>
              <a:ext cx="265103" cy="902185"/>
            </a:xfrm>
            <a:prstGeom prst="roundRect">
              <a:avLst/>
            </a:prstGeom>
            <a:solidFill>
              <a:schemeClr val="bg1">
                <a:lumMod val="95000"/>
              </a:scheme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3" name="Rectangle à coins arrondis 12"/>
            <p:cNvSpPr/>
            <p:nvPr/>
          </p:nvSpPr>
          <p:spPr>
            <a:xfrm flipV="1">
              <a:off x="3293127" y="1367790"/>
              <a:ext cx="265103" cy="1062205"/>
            </a:xfrm>
            <a:prstGeom prst="roundRect">
              <a:avLst/>
            </a:prstGeom>
            <a:solidFill>
              <a:schemeClr val="bg1">
                <a:lumMod val="95000"/>
              </a:scheme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4" name="Rectangle à coins arrondis 13"/>
            <p:cNvSpPr/>
            <p:nvPr/>
          </p:nvSpPr>
          <p:spPr>
            <a:xfrm flipV="1">
              <a:off x="583279" y="2407136"/>
              <a:ext cx="3622962" cy="45719"/>
            </a:xfrm>
            <a:prstGeom prst="roundRect">
              <a:avLst/>
            </a:prstGeom>
            <a:solidFill>
              <a:srgbClr val="2F5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grpSp>
    </p:spTree>
    <p:extLst>
      <p:ext uri="{BB962C8B-B14F-4D97-AF65-F5344CB8AC3E}">
        <p14:creationId xmlns:p14="http://schemas.microsoft.com/office/powerpoint/2010/main" val="36819686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1369822" y="7366592"/>
            <a:ext cx="5144871" cy="17651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FR" sz="1733" dirty="0">
                <a:solidFill>
                  <a:schemeClr val="tx1"/>
                </a:solidFill>
                <a:latin typeface="Berlin Sans FB" panose="020E0602020502020306" pitchFamily="34" charset="0"/>
              </a:rPr>
              <a:t>L’</a:t>
            </a:r>
            <a:r>
              <a:rPr lang="fr-FR" sz="1733" dirty="0" err="1">
                <a:solidFill>
                  <a:schemeClr val="tx1"/>
                </a:solidFill>
                <a:latin typeface="Berlin Sans FB" panose="020E0602020502020306" pitchFamily="34" charset="0"/>
              </a:rPr>
              <a:t>Onboarding</a:t>
            </a:r>
            <a:r>
              <a:rPr lang="fr-FR" sz="1733" dirty="0">
                <a:solidFill>
                  <a:schemeClr val="tx1"/>
                </a:solidFill>
                <a:latin typeface="Berlin Sans FB" panose="020E0602020502020306" pitchFamily="34" charset="0"/>
              </a:rPr>
              <a:t> Book est un #OpenSeriousGame. </a:t>
            </a:r>
          </a:p>
          <a:p>
            <a:r>
              <a:rPr lang="fr-FR" sz="1733" dirty="0">
                <a:solidFill>
                  <a:schemeClr val="tx1"/>
                </a:solidFill>
                <a:latin typeface="Berlin Sans FB" panose="020E0602020502020306" pitchFamily="34" charset="0"/>
              </a:rPr>
              <a:t>Les ressources pour </a:t>
            </a:r>
          </a:p>
          <a:p>
            <a:pPr marL="247632" indent="-247632">
              <a:buFontTx/>
              <a:buChar char="-"/>
            </a:pPr>
            <a:r>
              <a:rPr lang="fr-FR" sz="1733" dirty="0">
                <a:solidFill>
                  <a:schemeClr val="tx1"/>
                </a:solidFill>
                <a:latin typeface="Berlin Sans FB" panose="020E0602020502020306" pitchFamily="34" charset="0"/>
              </a:rPr>
              <a:t>savoir dans quels contextes l’utiliser </a:t>
            </a:r>
          </a:p>
          <a:p>
            <a:pPr marL="247632" indent="-247632">
              <a:buFontTx/>
              <a:buChar char="-"/>
            </a:pPr>
            <a:r>
              <a:rPr lang="fr-FR" sz="1733" dirty="0">
                <a:solidFill>
                  <a:schemeClr val="tx1"/>
                </a:solidFill>
                <a:latin typeface="Berlin Sans FB" panose="020E0602020502020306" pitchFamily="34" charset="0"/>
              </a:rPr>
              <a:t>comment le présenter</a:t>
            </a:r>
          </a:p>
          <a:p>
            <a:pPr marL="247632" indent="-247632">
              <a:buFontTx/>
              <a:buChar char="-"/>
            </a:pPr>
            <a:r>
              <a:rPr lang="fr-FR" sz="1733" dirty="0">
                <a:solidFill>
                  <a:schemeClr val="tx1"/>
                </a:solidFill>
                <a:latin typeface="Berlin Sans FB" panose="020E0602020502020306" pitchFamily="34" charset="0"/>
              </a:rPr>
              <a:t>comment créer ses propres éditions, adapter le contenu </a:t>
            </a:r>
          </a:p>
          <a:p>
            <a:r>
              <a:rPr lang="fr-FR" sz="1733" dirty="0">
                <a:solidFill>
                  <a:schemeClr val="tx1"/>
                </a:solidFill>
                <a:latin typeface="Berlin Sans FB" panose="020E0602020502020306" pitchFamily="34" charset="0"/>
              </a:rPr>
              <a:t>sont disponibles en ligne sur openseriousgames.org</a:t>
            </a:r>
          </a:p>
        </p:txBody>
      </p:sp>
      <p:pic>
        <p:nvPicPr>
          <p:cNvPr id="18" name="Image 17"/>
          <p:cNvPicPr>
            <a:picLocks noChangeAspect="1"/>
          </p:cNvPicPr>
          <p:nvPr/>
        </p:nvPicPr>
        <p:blipFill rotWithShape="1">
          <a:blip r:embed="rId2" cstate="print">
            <a:extLst>
              <a:ext uri="{28A0092B-C50C-407E-A947-70E740481C1C}">
                <a14:useLocalDpi xmlns:a14="http://schemas.microsoft.com/office/drawing/2010/main" val="0"/>
              </a:ext>
            </a:extLst>
          </a:blip>
          <a:srcRect l="20187" t="1804" r="27275" b="11236"/>
          <a:stretch/>
        </p:blipFill>
        <p:spPr>
          <a:xfrm>
            <a:off x="466655" y="7843986"/>
            <a:ext cx="804415" cy="748939"/>
          </a:xfrm>
          <a:prstGeom prst="rect">
            <a:avLst/>
          </a:prstGeom>
        </p:spPr>
      </p:pic>
      <p:sp>
        <p:nvSpPr>
          <p:cNvPr id="19" name="Rectangle 18"/>
          <p:cNvSpPr/>
          <p:nvPr/>
        </p:nvSpPr>
        <p:spPr>
          <a:xfrm>
            <a:off x="357622" y="486190"/>
            <a:ext cx="6004046" cy="4754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sz="2600" dirty="0">
                <a:solidFill>
                  <a:schemeClr val="tx1"/>
                </a:solidFill>
                <a:latin typeface="Berlin Sans FB Demi" panose="020E0802020502020306" pitchFamily="34" charset="0"/>
              </a:rPr>
              <a:t>CRÉDITS</a:t>
            </a:r>
          </a:p>
          <a:p>
            <a:pPr algn="ctr"/>
            <a:endParaRPr lang="fr-FR" sz="1733" dirty="0">
              <a:solidFill>
                <a:schemeClr val="tx1"/>
              </a:solidFill>
              <a:latin typeface="Berlin Sans FB Demi" panose="020E0802020502020306" pitchFamily="34" charset="0"/>
            </a:endParaRPr>
          </a:p>
          <a:p>
            <a:pPr algn="ctr"/>
            <a:r>
              <a:rPr lang="fr-FR" sz="1733" dirty="0">
                <a:solidFill>
                  <a:schemeClr val="tx1"/>
                </a:solidFill>
                <a:latin typeface="Berlin Sans FB Demi" panose="020E0802020502020306" pitchFamily="34" charset="0"/>
              </a:rPr>
              <a:t>L’EQUIPE D’ONBOARDING BOOK DE RDB</a:t>
            </a:r>
            <a:endParaRPr lang="fr-FR" sz="1733" dirty="0">
              <a:solidFill>
                <a:schemeClr val="bg1">
                  <a:lumMod val="65000"/>
                </a:schemeClr>
              </a:solidFill>
              <a:latin typeface="Berlin Sans FB Demi" panose="020E0802020502020306" pitchFamily="34" charset="0"/>
            </a:endParaRPr>
          </a:p>
        </p:txBody>
      </p:sp>
      <p:sp>
        <p:nvSpPr>
          <p:cNvPr id="20" name="Rectangle 19"/>
          <p:cNvSpPr/>
          <p:nvPr/>
        </p:nvSpPr>
        <p:spPr>
          <a:xfrm>
            <a:off x="357620" y="5797457"/>
            <a:ext cx="6004046" cy="6912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FR" sz="1733" dirty="0">
                <a:solidFill>
                  <a:schemeClr val="tx1"/>
                </a:solidFill>
                <a:latin typeface="Berlin Sans FB" panose="020E0602020502020306" pitchFamily="34" charset="0"/>
              </a:rPr>
              <a:t>Contacte nous si toi aussi tu veux faire partie de l’équipe</a:t>
            </a:r>
          </a:p>
        </p:txBody>
      </p:sp>
      <p:sp>
        <p:nvSpPr>
          <p:cNvPr id="21" name="Espace réservé du texte 14"/>
          <p:cNvSpPr txBox="1">
            <a:spLocks/>
          </p:cNvSpPr>
          <p:nvPr/>
        </p:nvSpPr>
        <p:spPr>
          <a:xfrm>
            <a:off x="1496537" y="1954588"/>
            <a:ext cx="4778179" cy="901170"/>
          </a:xfrm>
          <a:prstGeom prst="roundRect">
            <a:avLst/>
          </a:prstGeom>
          <a:ln>
            <a:solidFill>
              <a:schemeClr val="tx1"/>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1733" dirty="0">
                <a:latin typeface="Berlin Sans FB" panose="020E0602020502020306" pitchFamily="34" charset="0"/>
              </a:rPr>
              <a:t>Prénom NOM</a:t>
            </a:r>
          </a:p>
          <a:p>
            <a:pPr marL="0" indent="0">
              <a:buNone/>
            </a:pPr>
            <a:r>
              <a:rPr lang="fr-FR" sz="1733" dirty="0">
                <a:latin typeface="Berlin Sans FB" panose="020E0602020502020306" pitchFamily="34" charset="0"/>
              </a:rPr>
              <a:t>Titre</a:t>
            </a:r>
          </a:p>
        </p:txBody>
      </p:sp>
      <p:sp>
        <p:nvSpPr>
          <p:cNvPr id="22" name="Espace réservé du texte 14"/>
          <p:cNvSpPr txBox="1">
            <a:spLocks/>
          </p:cNvSpPr>
          <p:nvPr/>
        </p:nvSpPr>
        <p:spPr>
          <a:xfrm>
            <a:off x="1496537" y="3129912"/>
            <a:ext cx="4778179" cy="901170"/>
          </a:xfrm>
          <a:prstGeom prst="roundRect">
            <a:avLst/>
          </a:prstGeom>
          <a:ln>
            <a:solidFill>
              <a:schemeClr val="tx1"/>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1733" dirty="0">
                <a:latin typeface="Berlin Sans FB" panose="020E0602020502020306" pitchFamily="34" charset="0"/>
              </a:rPr>
              <a:t>Prénom NOM</a:t>
            </a:r>
          </a:p>
          <a:p>
            <a:pPr marL="0" indent="0">
              <a:buNone/>
            </a:pPr>
            <a:r>
              <a:rPr lang="fr-FR" sz="1733" dirty="0">
                <a:latin typeface="Berlin Sans FB" panose="020E0602020502020306" pitchFamily="34" charset="0"/>
              </a:rPr>
              <a:t>Titre</a:t>
            </a:r>
          </a:p>
        </p:txBody>
      </p:sp>
      <p:sp>
        <p:nvSpPr>
          <p:cNvPr id="23" name="Espace réservé du texte 14"/>
          <p:cNvSpPr txBox="1">
            <a:spLocks/>
          </p:cNvSpPr>
          <p:nvPr/>
        </p:nvSpPr>
        <p:spPr>
          <a:xfrm>
            <a:off x="1526856" y="4306171"/>
            <a:ext cx="4778179" cy="901170"/>
          </a:xfrm>
          <a:prstGeom prst="roundRect">
            <a:avLst/>
          </a:prstGeom>
          <a:ln>
            <a:solidFill>
              <a:schemeClr val="tx1"/>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1733" dirty="0">
                <a:latin typeface="Berlin Sans FB" panose="020E0602020502020306" pitchFamily="34" charset="0"/>
              </a:rPr>
              <a:t>Prénom NOM</a:t>
            </a:r>
          </a:p>
          <a:p>
            <a:pPr marL="0" indent="0">
              <a:buNone/>
            </a:pPr>
            <a:r>
              <a:rPr lang="fr-FR" sz="1733" dirty="0">
                <a:latin typeface="Berlin Sans FB" panose="020E0602020502020306" pitchFamily="34" charset="0"/>
              </a:rPr>
              <a:t>Titre</a:t>
            </a:r>
          </a:p>
        </p:txBody>
      </p:sp>
      <p:pic>
        <p:nvPicPr>
          <p:cNvPr id="24" name="Imag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7509" y="1893416"/>
            <a:ext cx="1012203" cy="1012203"/>
          </a:xfrm>
          <a:prstGeom prst="ellipse">
            <a:avLst/>
          </a:prstGeom>
        </p:spPr>
      </p:pic>
      <p:pic>
        <p:nvPicPr>
          <p:cNvPr id="25" name="Imag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3183" y="3046269"/>
            <a:ext cx="1012203" cy="1012203"/>
          </a:xfrm>
          <a:prstGeom prst="ellipse">
            <a:avLst/>
          </a:prstGeom>
        </p:spPr>
      </p:pic>
      <p:pic>
        <p:nvPicPr>
          <p:cNvPr id="26" name="Image 2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3183" y="4314412"/>
            <a:ext cx="1012203" cy="1012203"/>
          </a:xfrm>
          <a:prstGeom prst="ellipse">
            <a:avLst/>
          </a:prstGeom>
        </p:spPr>
      </p:pic>
    </p:spTree>
    <p:extLst>
      <p:ext uri="{BB962C8B-B14F-4D97-AF65-F5344CB8AC3E}">
        <p14:creationId xmlns:p14="http://schemas.microsoft.com/office/powerpoint/2010/main" val="22926796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84991" y="2732902"/>
            <a:ext cx="6476784" cy="444315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46"/>
          </a:p>
        </p:txBody>
      </p:sp>
      <p:sp>
        <p:nvSpPr>
          <p:cNvPr id="7" name="Espace réservé du texte 6"/>
          <p:cNvSpPr>
            <a:spLocks noGrp="1"/>
          </p:cNvSpPr>
          <p:nvPr>
            <p:ph type="body" sz="quarter" idx="10"/>
          </p:nvPr>
        </p:nvSpPr>
        <p:spPr>
          <a:xfrm>
            <a:off x="184991" y="4247479"/>
            <a:ext cx="6476784" cy="906420"/>
          </a:xfrm>
        </p:spPr>
        <p:txBody>
          <a:bodyPr>
            <a:normAutofit/>
          </a:bodyPr>
          <a:lstStyle/>
          <a:p>
            <a:r>
              <a:rPr lang="fr-FR" sz="3323" dirty="0"/>
              <a:t>Annexes #OpenSeriousGame</a:t>
            </a:r>
          </a:p>
        </p:txBody>
      </p:sp>
    </p:spTree>
    <p:extLst>
      <p:ext uri="{BB962C8B-B14F-4D97-AF65-F5344CB8AC3E}">
        <p14:creationId xmlns:p14="http://schemas.microsoft.com/office/powerpoint/2010/main" val="4204953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266094" y="369255"/>
            <a:ext cx="6392464" cy="10913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468" dirty="0">
                <a:solidFill>
                  <a:schemeClr val="tx1"/>
                </a:solidFill>
                <a:latin typeface="Berlin Sans FB Demi" panose="020E0802020502020306" pitchFamily="34" charset="0"/>
              </a:rPr>
              <a:t>BIENVENUE !</a:t>
            </a:r>
          </a:p>
        </p:txBody>
      </p:sp>
      <p:sp>
        <p:nvSpPr>
          <p:cNvPr id="32" name="Rectangle 31"/>
          <p:cNvSpPr/>
          <p:nvPr/>
        </p:nvSpPr>
        <p:spPr>
          <a:xfrm>
            <a:off x="426977" y="1726289"/>
            <a:ext cx="6004046" cy="52829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FR" sz="2600" dirty="0">
                <a:solidFill>
                  <a:schemeClr val="tx1"/>
                </a:solidFill>
                <a:latin typeface="Berlin Sans FB Demi" panose="020E0802020502020306" pitchFamily="34" charset="0"/>
              </a:rPr>
              <a:t>CET ONBOARDING BOOK EST POUR TOI</a:t>
            </a:r>
          </a:p>
          <a:p>
            <a:endParaRPr lang="fr-FR" sz="2600" dirty="0">
              <a:solidFill>
                <a:schemeClr val="tx1"/>
              </a:solidFill>
              <a:latin typeface="Berlin Sans FB Demi" panose="020E0802020502020306" pitchFamily="34" charset="0"/>
            </a:endParaRPr>
          </a:p>
          <a:p>
            <a:r>
              <a:rPr lang="fr-FR" sz="1733" dirty="0">
                <a:solidFill>
                  <a:schemeClr val="tx1"/>
                </a:solidFill>
                <a:latin typeface="Berlin Sans FB" panose="020E0602020502020306" pitchFamily="34" charset="0"/>
              </a:rPr>
              <a:t>Arriver en tant que nouveau(-elle) dans une équipe peut être une sacrée expérience ! On ne sait pas toujours qui aller voir, ce qu’on doit faire avec ces personnes, où aller, où sont les différentes documentations, ... Bref, tout cela n’est pas toujours facile.</a:t>
            </a:r>
          </a:p>
          <a:p>
            <a:endParaRPr lang="fr-FR" sz="1733" dirty="0">
              <a:solidFill>
                <a:schemeClr val="tx1"/>
              </a:solidFill>
              <a:latin typeface="Berlin Sans FB" panose="020E0602020502020306" pitchFamily="34" charset="0"/>
            </a:endParaRPr>
          </a:p>
          <a:p>
            <a:r>
              <a:rPr lang="fr-FR" sz="1733" dirty="0">
                <a:solidFill>
                  <a:schemeClr val="tx1"/>
                </a:solidFill>
                <a:latin typeface="Berlin Sans FB" panose="020E0602020502020306" pitchFamily="34" charset="0"/>
              </a:rPr>
              <a:t>Heureusement pour toi, beaucoup de personnes ont préparé l’intégration dont tu es le héros/l’héroïne !</a:t>
            </a:r>
          </a:p>
          <a:p>
            <a:endParaRPr lang="fr-FR" sz="1733" dirty="0">
              <a:solidFill>
                <a:schemeClr val="tx1"/>
              </a:solidFill>
              <a:latin typeface="Berlin Sans FB" panose="020E0602020502020306" pitchFamily="34" charset="0"/>
            </a:endParaRPr>
          </a:p>
          <a:p>
            <a:r>
              <a:rPr lang="fr-FR" sz="1733" dirty="0">
                <a:solidFill>
                  <a:schemeClr val="tx1"/>
                </a:solidFill>
                <a:latin typeface="Berlin Sans FB" panose="020E0602020502020306" pitchFamily="34" charset="0"/>
              </a:rPr>
              <a:t>A toi maintenant de partir à l’aventure : à travers toutes les quêtes de ce livre, à accomplir, tu pourras progressivement te sentir à l’aise et réussir ton intégration pour la suite !</a:t>
            </a:r>
          </a:p>
          <a:p>
            <a:endParaRPr lang="fr-FR" sz="1733" dirty="0">
              <a:solidFill>
                <a:schemeClr val="tx1"/>
              </a:solidFill>
              <a:latin typeface="Berlin Sans FB" panose="020E0602020502020306" pitchFamily="34" charset="0"/>
            </a:endParaRPr>
          </a:p>
          <a:p>
            <a:r>
              <a:rPr lang="fr-FR" sz="1733" dirty="0">
                <a:solidFill>
                  <a:schemeClr val="tx1"/>
                </a:solidFill>
                <a:latin typeface="Berlin Sans FB" panose="020E0602020502020306" pitchFamily="34" charset="0"/>
              </a:rPr>
              <a:t>Bonne aventure à toi, l’équipe d’intégration</a:t>
            </a:r>
          </a:p>
          <a:p>
            <a:endParaRPr lang="fr-FR" sz="2022" dirty="0">
              <a:solidFill>
                <a:schemeClr val="tx1"/>
              </a:solidFill>
              <a:latin typeface="Berlin Sans FB Demi" panose="020E0802020502020306" pitchFamily="34" charset="0"/>
            </a:endParaRPr>
          </a:p>
        </p:txBody>
      </p:sp>
      <p:sp>
        <p:nvSpPr>
          <p:cNvPr id="33" name="Rectangle à coins arrondis 32"/>
          <p:cNvSpPr/>
          <p:nvPr/>
        </p:nvSpPr>
        <p:spPr>
          <a:xfrm>
            <a:off x="426973" y="7158933"/>
            <a:ext cx="6067221" cy="228834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sz="1733" dirty="0">
                <a:solidFill>
                  <a:schemeClr val="tx1"/>
                </a:solidFill>
                <a:latin typeface="Berlin Sans FB" panose="020E0602020502020306" pitchFamily="34" charset="0"/>
              </a:rPr>
              <a:t>Quelques messages de bienvenue de ton équipe d’accueil !</a:t>
            </a:r>
          </a:p>
        </p:txBody>
      </p:sp>
      <p:sp>
        <p:nvSpPr>
          <p:cNvPr id="170" name="Rectangle 169"/>
          <p:cNvSpPr/>
          <p:nvPr/>
        </p:nvSpPr>
        <p:spPr>
          <a:xfrm>
            <a:off x="266094" y="369255"/>
            <a:ext cx="6392464" cy="337015"/>
          </a:xfrm>
          <a:prstGeom prst="rect">
            <a:avLst/>
          </a:prstGeom>
        </p:spPr>
        <p:txBody>
          <a:bodyPr wrap="square">
            <a:spAutoFit/>
          </a:bodyPr>
          <a:lstStyle/>
          <a:p>
            <a:pPr algn="r"/>
            <a:r>
              <a:rPr lang="fr-FR" sz="1590" dirty="0">
                <a:latin typeface="Berlin Sans FB" panose="020E0602020502020306" pitchFamily="34" charset="0"/>
              </a:rPr>
              <a:t>Règles 1/5</a:t>
            </a:r>
          </a:p>
        </p:txBody>
      </p:sp>
    </p:spTree>
    <p:extLst>
      <p:ext uri="{BB962C8B-B14F-4D97-AF65-F5344CB8AC3E}">
        <p14:creationId xmlns:p14="http://schemas.microsoft.com/office/powerpoint/2010/main" val="29275315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sz="quarter" idx="10"/>
          </p:nvPr>
        </p:nvSpPr>
        <p:spPr>
          <a:xfrm>
            <a:off x="184991" y="337487"/>
            <a:ext cx="6478856" cy="1084616"/>
          </a:xfrm>
        </p:spPr>
        <p:txBody>
          <a:bodyPr>
            <a:normAutofit/>
          </a:bodyPr>
          <a:lstStyle/>
          <a:p>
            <a:r>
              <a:rPr lang="fr-FR" sz="3200" dirty="0"/>
              <a:t>Guide de l’éclaireur(-se) #OpenSeriousGame</a:t>
            </a:r>
          </a:p>
        </p:txBody>
      </p:sp>
      <p:grpSp>
        <p:nvGrpSpPr>
          <p:cNvPr id="6" name="Groupe 5">
            <a:extLst>
              <a:ext uri="{FF2B5EF4-FFF2-40B4-BE49-F238E27FC236}">
                <a16:creationId xmlns:a16="http://schemas.microsoft.com/office/drawing/2014/main" id="{D720F9CD-F12B-4F72-A07A-1C989D1F5379}"/>
              </a:ext>
            </a:extLst>
          </p:cNvPr>
          <p:cNvGrpSpPr/>
          <p:nvPr/>
        </p:nvGrpSpPr>
        <p:grpSpPr>
          <a:xfrm>
            <a:off x="375780" y="2029209"/>
            <a:ext cx="5987441" cy="7539297"/>
            <a:chOff x="184991" y="3669028"/>
            <a:chExt cx="3064026" cy="3507029"/>
          </a:xfrm>
        </p:grpSpPr>
        <p:sp>
          <p:nvSpPr>
            <p:cNvPr id="9" name="Espace réservé du texte 7"/>
            <p:cNvSpPr txBox="1">
              <a:spLocks/>
            </p:cNvSpPr>
            <p:nvPr/>
          </p:nvSpPr>
          <p:spPr>
            <a:xfrm>
              <a:off x="184991" y="3669028"/>
              <a:ext cx="3064026" cy="519846"/>
            </a:xfrm>
            <a:prstGeom prst="rect">
              <a:avLst/>
            </a:prstGeom>
            <a:noFill/>
            <a:ln w="12700" cap="flat" cmpd="sng" algn="ctr">
              <a:noFill/>
              <a:prstDash val="solid"/>
              <a:miter lim="800000"/>
            </a:ln>
            <a:effectLst/>
          </p:spPr>
          <p:txBody>
            <a:bodyPr rot="0" spcFirstLastPara="0" vertOverflow="overflow" horzOverflow="overflow" vert="horz" wrap="square" lIns="63305" tIns="31652" rIns="63305" bIns="31652" numCol="1" spcCol="0" rtlCol="0" fromWordArt="0" anchor="ctr"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lang="fr-FR" sz="2400" kern="1200" smtClean="0">
                  <a:solidFill>
                    <a:schemeClr val="tx1"/>
                  </a:solidFill>
                  <a:latin typeface="Berlin Sans FB Demi" panose="020E0802020502020306"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r>
                <a:rPr lang="fr-FR" sz="2800" dirty="0"/>
                <a:t>OBJECTIFS OPÉRATIONNELS DE L’ONBOARDING BOOK</a:t>
              </a:r>
            </a:p>
          </p:txBody>
        </p:sp>
        <p:sp>
          <p:nvSpPr>
            <p:cNvPr id="10" name="Espace réservé du texte 7"/>
            <p:cNvSpPr txBox="1">
              <a:spLocks/>
            </p:cNvSpPr>
            <p:nvPr/>
          </p:nvSpPr>
          <p:spPr>
            <a:xfrm>
              <a:off x="184991" y="4188874"/>
              <a:ext cx="3064026" cy="948483"/>
            </a:xfrm>
            <a:prstGeom prst="rect">
              <a:avLst/>
            </a:prstGeom>
            <a:noFill/>
            <a:ln w="12700" cap="flat" cmpd="sng" algn="ctr">
              <a:noFill/>
              <a:prstDash val="solid"/>
              <a:miter lim="800000"/>
            </a:ln>
            <a:effectLst/>
          </p:spPr>
          <p:txBody>
            <a:bodyPr rot="0" spcFirstLastPara="0" vertOverflow="overflow" horzOverflow="overflow" vert="horz" wrap="square" lIns="63305" tIns="31652" rIns="63305" bIns="31652"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lang="fr-FR" sz="2400" kern="1200" smtClean="0">
                  <a:solidFill>
                    <a:schemeClr val="tx1"/>
                  </a:solidFill>
                  <a:latin typeface="Berlin Sans FB Demi" panose="020E0802020502020306"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r>
                <a:rPr lang="fr-FR" sz="1400" dirty="0">
                  <a:latin typeface="Berlin Sans FB" panose="020E0602020502020306" pitchFamily="34" charset="0"/>
                </a:rPr>
                <a:t>Faciliter au mieux l’intégration des nouveaux(-elles) arrivant(e)s dans leurs équipes, en faisant d’eux les acteurs(-</a:t>
              </a:r>
              <a:r>
                <a:rPr lang="fr-FR" sz="1400" dirty="0" err="1">
                  <a:latin typeface="Berlin Sans FB" panose="020E0602020502020306" pitchFamily="34" charset="0"/>
                </a:rPr>
                <a:t>trices</a:t>
              </a:r>
              <a:r>
                <a:rPr lang="fr-FR" sz="1400" dirty="0">
                  <a:latin typeface="Berlin Sans FB" panose="020E0602020502020306" pitchFamily="34" charset="0"/>
                </a:rPr>
                <a:t>) principaux(-ales) et proactif(-</a:t>
              </a:r>
              <a:r>
                <a:rPr lang="fr-FR" sz="1400" dirty="0" err="1">
                  <a:latin typeface="Berlin Sans FB" panose="020E0602020502020306" pitchFamily="34" charset="0"/>
                </a:rPr>
                <a:t>ve</a:t>
              </a:r>
              <a:r>
                <a:rPr lang="fr-FR" sz="1400" dirty="0">
                  <a:latin typeface="Berlin Sans FB" panose="020E0602020502020306" pitchFamily="34" charset="0"/>
                </a:rPr>
                <a:t>)s de cette phase. </a:t>
              </a:r>
            </a:p>
            <a:p>
              <a:r>
                <a:rPr lang="fr-FR" sz="1400" dirty="0">
                  <a:latin typeface="Berlin Sans FB" panose="020E0602020502020306" pitchFamily="34" charset="0"/>
                </a:rPr>
                <a:t>Cet outil éditable est mis à disposition des personnes responsables d’intégration (RH, Community Managers, Responsables, Equipes accueillantes…) pour que chacun puisse adapter les contenus à son contexte.</a:t>
              </a:r>
            </a:p>
            <a:p>
              <a:r>
                <a:rPr lang="fr-FR" sz="1400" dirty="0">
                  <a:latin typeface="Berlin Sans FB" panose="020E0602020502020306" pitchFamily="34" charset="0"/>
                </a:rPr>
                <a:t>L’</a:t>
              </a:r>
              <a:r>
                <a:rPr lang="fr-FR" sz="1400" dirty="0" err="1">
                  <a:latin typeface="Berlin Sans FB" panose="020E0602020502020306" pitchFamily="34" charset="0"/>
                </a:rPr>
                <a:t>Onboarding</a:t>
              </a:r>
              <a:r>
                <a:rPr lang="fr-FR" sz="1400" dirty="0">
                  <a:latin typeface="Berlin Sans FB" panose="020E0602020502020306" pitchFamily="34" charset="0"/>
                </a:rPr>
                <a:t> book ne remplace pas une documentation, il fournit une démarche engageante pour s’intégrer.</a:t>
              </a:r>
            </a:p>
          </p:txBody>
        </p:sp>
        <p:sp>
          <p:nvSpPr>
            <p:cNvPr id="11" name="Espace réservé du texte 7"/>
            <p:cNvSpPr txBox="1">
              <a:spLocks/>
            </p:cNvSpPr>
            <p:nvPr/>
          </p:nvSpPr>
          <p:spPr>
            <a:xfrm>
              <a:off x="184991" y="5241025"/>
              <a:ext cx="3064026" cy="336044"/>
            </a:xfrm>
            <a:prstGeom prst="rect">
              <a:avLst/>
            </a:prstGeom>
            <a:noFill/>
            <a:ln w="12700" cap="flat" cmpd="sng" algn="ctr">
              <a:noFill/>
              <a:prstDash val="solid"/>
              <a:miter lim="800000"/>
            </a:ln>
            <a:effectLst/>
          </p:spPr>
          <p:txBody>
            <a:bodyPr rot="0" spcFirstLastPara="0" vertOverflow="overflow" horzOverflow="overflow" vert="horz" wrap="square" lIns="63305" tIns="31652" rIns="63305" bIns="31652" numCol="1" spcCol="0" rtlCol="0" fromWordArt="0" anchor="ctr"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lang="fr-FR" sz="2400" kern="1200" smtClean="0">
                  <a:solidFill>
                    <a:schemeClr val="tx1"/>
                  </a:solidFill>
                  <a:latin typeface="Berlin Sans FB Demi" panose="020E0802020502020306"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r>
                <a:rPr lang="fr-FR" sz="2800" dirty="0"/>
                <a:t>PUBLIC IDÉAL</a:t>
              </a:r>
            </a:p>
          </p:txBody>
        </p:sp>
        <p:sp>
          <p:nvSpPr>
            <p:cNvPr id="12" name="Espace réservé du texte 7"/>
            <p:cNvSpPr txBox="1">
              <a:spLocks/>
            </p:cNvSpPr>
            <p:nvPr/>
          </p:nvSpPr>
          <p:spPr>
            <a:xfrm>
              <a:off x="184991" y="5577069"/>
              <a:ext cx="3064026" cy="1598988"/>
            </a:xfrm>
            <a:prstGeom prst="rect">
              <a:avLst/>
            </a:prstGeom>
            <a:noFill/>
            <a:ln w="12700" cap="flat" cmpd="sng" algn="ctr">
              <a:noFill/>
              <a:prstDash val="solid"/>
              <a:miter lim="800000"/>
            </a:ln>
            <a:effectLst/>
          </p:spPr>
          <p:txBody>
            <a:bodyPr rot="0" spcFirstLastPara="0" vertOverflow="overflow" horzOverflow="overflow" vert="horz" wrap="square" lIns="63305" tIns="31652" rIns="63305" bIns="31652"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lang="fr-FR" sz="2400" kern="1200" smtClean="0">
                  <a:solidFill>
                    <a:schemeClr val="tx1"/>
                  </a:solidFill>
                  <a:latin typeface="Berlin Sans FB Demi" panose="020E0802020502020306"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r>
                <a:rPr lang="fr-FR" sz="1400" dirty="0">
                  <a:latin typeface="Berlin Sans FB" panose="020E0602020502020306" pitchFamily="34" charset="0"/>
                </a:rPr>
                <a:t>Utilisateurs finaux :  Nouveaux(-elles) arrivant(e)s dans un collectif : entreprises, associations, institutions, tout groupe ayant des règles</a:t>
              </a:r>
            </a:p>
            <a:p>
              <a:r>
                <a:rPr lang="fr-FR" sz="1400" dirty="0">
                  <a:latin typeface="Berlin Sans FB" panose="020E0602020502020306" pitchFamily="34" charset="0"/>
                </a:rPr>
                <a:t>Editeurs(-</a:t>
              </a:r>
              <a:r>
                <a:rPr lang="fr-FR" sz="1400" dirty="0" err="1">
                  <a:latin typeface="Berlin Sans FB" panose="020E0602020502020306" pitchFamily="34" charset="0"/>
                </a:rPr>
                <a:t>trice</a:t>
              </a:r>
              <a:r>
                <a:rPr lang="fr-FR" sz="1400" dirty="0">
                  <a:latin typeface="Berlin Sans FB" panose="020E0602020502020306" pitchFamily="34" charset="0"/>
                </a:rPr>
                <a:t>)s : RH, Community Managers, Responsables, Equipes d’accueil… toute personne en charge de l’intégration de nouveaux(-elles) arrivant(e)s dans un groupe.</a:t>
              </a:r>
            </a:p>
            <a:p>
              <a:r>
                <a:rPr lang="fr-FR" sz="1400" dirty="0">
                  <a:latin typeface="Berlin Sans FB" panose="020E0602020502020306" pitchFamily="34" charset="0"/>
                </a:rPr>
                <a:t>Exemples :</a:t>
              </a:r>
            </a:p>
            <a:p>
              <a:pPr marL="118695" indent="-118695">
                <a:buFontTx/>
                <a:buChar char="-"/>
              </a:pPr>
              <a:r>
                <a:rPr lang="fr-FR" sz="1400" dirty="0" err="1">
                  <a:latin typeface="Berlin Sans FB" panose="020E0602020502020306" pitchFamily="34" charset="0"/>
                </a:rPr>
                <a:t>Onboarding</a:t>
              </a:r>
              <a:r>
                <a:rPr lang="fr-FR" sz="1400" dirty="0">
                  <a:latin typeface="Berlin Sans FB" panose="020E0602020502020306" pitchFamily="34" charset="0"/>
                </a:rPr>
                <a:t> book pour l’accueil des nouveaux recrutés dans une entreprise de conseil</a:t>
              </a:r>
            </a:p>
            <a:p>
              <a:pPr marL="118695" indent="-118695">
                <a:buFontTx/>
                <a:buChar char="-"/>
              </a:pPr>
              <a:r>
                <a:rPr lang="fr-FR" sz="1400" dirty="0">
                  <a:latin typeface="Berlin Sans FB" panose="020E0602020502020306" pitchFamily="34" charset="0"/>
                </a:rPr>
                <a:t>On </a:t>
              </a:r>
              <a:r>
                <a:rPr lang="fr-FR" sz="1400" dirty="0" err="1">
                  <a:latin typeface="Berlin Sans FB" panose="020E0602020502020306" pitchFamily="34" charset="0"/>
                </a:rPr>
                <a:t>boarding</a:t>
              </a:r>
              <a:r>
                <a:rPr lang="fr-FR" sz="1400" dirty="0">
                  <a:latin typeface="Berlin Sans FB" panose="020E0602020502020306" pitchFamily="34" charset="0"/>
                </a:rPr>
                <a:t> book pour l’accueil de nouveaux membres dans une association </a:t>
              </a:r>
            </a:p>
          </p:txBody>
        </p:sp>
      </p:grpSp>
    </p:spTree>
    <p:extLst>
      <p:ext uri="{BB962C8B-B14F-4D97-AF65-F5344CB8AC3E}">
        <p14:creationId xmlns:p14="http://schemas.microsoft.com/office/powerpoint/2010/main" val="14001974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sz="quarter" idx="10"/>
          </p:nvPr>
        </p:nvSpPr>
        <p:spPr>
          <a:xfrm>
            <a:off x="184991" y="337487"/>
            <a:ext cx="6471826" cy="1084616"/>
          </a:xfrm>
        </p:spPr>
        <p:txBody>
          <a:bodyPr>
            <a:normAutofit/>
          </a:bodyPr>
          <a:lstStyle/>
          <a:p>
            <a:r>
              <a:rPr lang="fr-FR" sz="3200" dirty="0"/>
              <a:t>Guide de l’éclaireur(-se) #OpenSeriousGame</a:t>
            </a:r>
          </a:p>
        </p:txBody>
      </p:sp>
      <p:sp>
        <p:nvSpPr>
          <p:cNvPr id="8" name="Espace réservé du texte 7"/>
          <p:cNvSpPr>
            <a:spLocks noGrp="1"/>
          </p:cNvSpPr>
          <p:nvPr>
            <p:ph type="body" sz="quarter" idx="11"/>
          </p:nvPr>
        </p:nvSpPr>
        <p:spPr>
          <a:xfrm>
            <a:off x="299526" y="1422103"/>
            <a:ext cx="6138851" cy="519846"/>
          </a:xfrm>
        </p:spPr>
        <p:txBody>
          <a:bodyPr>
            <a:normAutofit/>
          </a:bodyPr>
          <a:lstStyle/>
          <a:p>
            <a:r>
              <a:rPr lang="fr-FR" sz="2400" dirty="0"/>
              <a:t>PITCH LONG</a:t>
            </a:r>
          </a:p>
        </p:txBody>
      </p:sp>
      <p:sp>
        <p:nvSpPr>
          <p:cNvPr id="13" name="Espace réservé du texte 7"/>
          <p:cNvSpPr txBox="1">
            <a:spLocks/>
          </p:cNvSpPr>
          <p:nvPr/>
        </p:nvSpPr>
        <p:spPr>
          <a:xfrm>
            <a:off x="419623" y="1941949"/>
            <a:ext cx="6018754" cy="3995388"/>
          </a:xfrm>
          <a:prstGeom prst="rect">
            <a:avLst/>
          </a:prstGeom>
          <a:noFill/>
          <a:ln w="12700" cap="flat" cmpd="sng" algn="ctr">
            <a:noFill/>
            <a:prstDash val="solid"/>
            <a:miter lim="800000"/>
          </a:ln>
          <a:effectLst/>
        </p:spPr>
        <p:txBody>
          <a:bodyPr rot="0" spcFirstLastPara="0" vertOverflow="overflow" horzOverflow="overflow" vert="horz" wrap="square" lIns="63305" tIns="31652" rIns="63305" bIns="31652"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lang="fr-FR" sz="2400" kern="1200" smtClean="0">
                <a:solidFill>
                  <a:schemeClr val="tx1"/>
                </a:solidFill>
                <a:latin typeface="Berlin Sans FB Demi" panose="020E0802020502020306"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r>
              <a:rPr lang="fr-FR" sz="1400" dirty="0">
                <a:latin typeface="Berlin Sans FB" panose="020E0602020502020306" pitchFamily="34" charset="0"/>
              </a:rPr>
              <a:t>« </a:t>
            </a:r>
            <a:r>
              <a:rPr lang="fr-FR" sz="1400" i="1" dirty="0">
                <a:latin typeface="Berlin Sans FB" panose="020E0602020502020306" pitchFamily="34" charset="0"/>
              </a:rPr>
              <a:t>Je me souviens lorsque je suis arrivé(e) dans l’équipe, j’avais reçu(e) tout un lot de documents à lire, et on m’a laissé seul(e) dans mon coin.</a:t>
            </a:r>
          </a:p>
          <a:p>
            <a:r>
              <a:rPr lang="fr-FR" sz="1400" i="1" dirty="0">
                <a:latin typeface="Berlin Sans FB" panose="020E0602020502020306" pitchFamily="34" charset="0"/>
              </a:rPr>
              <a:t>Pendant plusieurs jours, j’étais passif(-</a:t>
            </a:r>
            <a:r>
              <a:rPr lang="fr-FR" sz="1400" i="1" dirty="0" err="1">
                <a:latin typeface="Berlin Sans FB" panose="020E0602020502020306" pitchFamily="34" charset="0"/>
              </a:rPr>
              <a:t>ve</a:t>
            </a:r>
            <a:r>
              <a:rPr lang="fr-FR" sz="1400" i="1" dirty="0">
                <a:latin typeface="Berlin Sans FB" panose="020E0602020502020306" pitchFamily="34" charset="0"/>
              </a:rPr>
              <a:t>) et en attente qu’on vienne me chercher, qu’on m’implique ! C’était difficile car tout le monde semblait occupé à continuer son travail. Pour eux et elles, c’était des journées classiques, mais pour moi, tout était découverte, et je ne savais où et comment continuer à m’intégrer.</a:t>
            </a:r>
            <a:r>
              <a:rPr lang="fr-FR" sz="1400" dirty="0">
                <a:latin typeface="Berlin Sans FB" panose="020E0602020502020306" pitchFamily="34" charset="0"/>
              </a:rPr>
              <a:t> »</a:t>
            </a:r>
          </a:p>
          <a:p>
            <a:r>
              <a:rPr lang="fr-FR" sz="1400" dirty="0">
                <a:latin typeface="Berlin Sans FB" panose="020E0602020502020306" pitchFamily="34" charset="0"/>
              </a:rPr>
              <a:t>L’</a:t>
            </a:r>
            <a:r>
              <a:rPr lang="fr-FR" sz="1400" dirty="0" err="1">
                <a:latin typeface="Berlin Sans FB" panose="020E0602020502020306" pitchFamily="34" charset="0"/>
              </a:rPr>
              <a:t>onboarding</a:t>
            </a:r>
            <a:r>
              <a:rPr lang="fr-FR" sz="1400" dirty="0">
                <a:latin typeface="Berlin Sans FB" panose="020E0602020502020306" pitchFamily="34" charset="0"/>
              </a:rPr>
              <a:t> est tout aussi important que le recrutement, et la réussite d’une équipe se lit aussi dans l’intégration de ses nouveaux(-</a:t>
            </a:r>
            <a:r>
              <a:rPr lang="fr-FR" sz="1400" dirty="0" err="1">
                <a:latin typeface="Berlin Sans FB" panose="020E0602020502020306" pitchFamily="34" charset="0"/>
              </a:rPr>
              <a:t>lles</a:t>
            </a:r>
            <a:r>
              <a:rPr lang="fr-FR" sz="1400" dirty="0">
                <a:latin typeface="Berlin Sans FB" panose="020E0602020502020306" pitchFamily="34" charset="0"/>
              </a:rPr>
              <a:t>) membres.</a:t>
            </a:r>
          </a:p>
          <a:p>
            <a:r>
              <a:rPr lang="fr-FR" sz="1400" dirty="0">
                <a:latin typeface="Berlin Sans FB" panose="020E0602020502020306" pitchFamily="34" charset="0"/>
              </a:rPr>
              <a:t>Dans les nombreux chemins possibles pour travailler l’</a:t>
            </a:r>
            <a:r>
              <a:rPr lang="fr-FR" sz="1400" dirty="0" err="1">
                <a:latin typeface="Berlin Sans FB" panose="020E0602020502020306" pitchFamily="34" charset="0"/>
              </a:rPr>
              <a:t>onboarding</a:t>
            </a:r>
            <a:r>
              <a:rPr lang="fr-FR" sz="1400" dirty="0">
                <a:latin typeface="Berlin Sans FB" panose="020E0602020502020306" pitchFamily="34" charset="0"/>
              </a:rPr>
              <a:t>, l’engagement du/de la nouvel(-le) arrivant(e) lui-même (elle-même) permet de compléter les efforts que chaque organisation déploie pour de bons accueils.</a:t>
            </a:r>
          </a:p>
          <a:p>
            <a:r>
              <a:rPr lang="fr-FR" sz="1400" dirty="0">
                <a:latin typeface="Berlin Sans FB" panose="020E0602020502020306" pitchFamily="34" charset="0"/>
              </a:rPr>
              <a:t>L’</a:t>
            </a:r>
            <a:r>
              <a:rPr lang="fr-FR" sz="1400" dirty="0" err="1">
                <a:latin typeface="Berlin Sans FB" panose="020E0602020502020306" pitchFamily="34" charset="0"/>
              </a:rPr>
              <a:t>Onboarding</a:t>
            </a:r>
            <a:r>
              <a:rPr lang="fr-FR" sz="1400" dirty="0">
                <a:latin typeface="Berlin Sans FB" panose="020E0602020502020306" pitchFamily="34" charset="0"/>
              </a:rPr>
              <a:t> Book est comme un « livre dont vous êtes le héros / l’héroïne » qui engage les arrivant(e)s dans des quêtes, pour leur propre intégration.</a:t>
            </a:r>
          </a:p>
          <a:p>
            <a:r>
              <a:rPr lang="fr-FR" sz="1400" dirty="0">
                <a:latin typeface="Berlin Sans FB" panose="020E0602020502020306" pitchFamily="34" charset="0"/>
              </a:rPr>
              <a:t>Cet outil est éditable pour toutes les personnes chargées de l’accueil.</a:t>
            </a:r>
          </a:p>
        </p:txBody>
      </p:sp>
      <p:sp>
        <p:nvSpPr>
          <p:cNvPr id="14" name="Espace réservé du texte 7"/>
          <p:cNvSpPr txBox="1">
            <a:spLocks/>
          </p:cNvSpPr>
          <p:nvPr/>
        </p:nvSpPr>
        <p:spPr>
          <a:xfrm>
            <a:off x="419622" y="5905015"/>
            <a:ext cx="6018753" cy="608467"/>
          </a:xfrm>
          <a:prstGeom prst="rect">
            <a:avLst/>
          </a:prstGeom>
          <a:noFill/>
          <a:ln w="12700" cap="flat" cmpd="sng" algn="ctr">
            <a:noFill/>
            <a:prstDash val="solid"/>
            <a:miter lim="800000"/>
          </a:ln>
          <a:effectLst/>
        </p:spPr>
        <p:txBody>
          <a:bodyPr rot="0" spcFirstLastPara="0" vertOverflow="overflow" horzOverflow="overflow" vert="horz" wrap="square" lIns="63305" tIns="31652" rIns="63305" bIns="31652" numCol="1" spcCol="0" rtlCol="0" fromWordArt="0" anchor="ctr"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lang="fr-FR" sz="2400" kern="1200" smtClean="0">
                <a:solidFill>
                  <a:schemeClr val="tx1"/>
                </a:solidFill>
                <a:latin typeface="Berlin Sans FB Demi" panose="020E0802020502020306"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r>
              <a:rPr lang="fr-FR" dirty="0"/>
              <a:t>PITCH COURT</a:t>
            </a:r>
          </a:p>
        </p:txBody>
      </p:sp>
      <p:sp>
        <p:nvSpPr>
          <p:cNvPr id="15" name="Espace réservé du texte 7"/>
          <p:cNvSpPr txBox="1">
            <a:spLocks/>
          </p:cNvSpPr>
          <p:nvPr/>
        </p:nvSpPr>
        <p:spPr>
          <a:xfrm>
            <a:off x="419623" y="6513482"/>
            <a:ext cx="6018754" cy="3031349"/>
          </a:xfrm>
          <a:prstGeom prst="rect">
            <a:avLst/>
          </a:prstGeom>
          <a:noFill/>
          <a:ln w="12700" cap="flat" cmpd="sng" algn="ctr">
            <a:noFill/>
            <a:prstDash val="solid"/>
            <a:miter lim="800000"/>
          </a:ln>
          <a:effectLst/>
        </p:spPr>
        <p:txBody>
          <a:bodyPr rot="0" spcFirstLastPara="0" vertOverflow="overflow" horzOverflow="overflow" vert="horz" wrap="square" lIns="63305" tIns="31652" rIns="63305" bIns="31652"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lang="fr-FR" sz="2400" kern="1200" smtClean="0">
                <a:solidFill>
                  <a:schemeClr val="tx1"/>
                </a:solidFill>
                <a:latin typeface="Berlin Sans FB Demi" panose="020E0802020502020306"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r>
              <a:rPr lang="fr-FR" sz="1400" dirty="0">
                <a:latin typeface="Berlin Sans FB" panose="020E0602020502020306" pitchFamily="34" charset="0"/>
              </a:rPr>
              <a:t>Gérer les nouveaux(-elles) arrivant(-e)s est souvent un casse tête… et si on en faisait une aventure </a:t>
            </a:r>
            <a:r>
              <a:rPr lang="fr-FR" sz="1400" dirty="0" err="1">
                <a:latin typeface="Berlin Sans FB" panose="020E0602020502020306" pitchFamily="34" charset="0"/>
              </a:rPr>
              <a:t>gamifiée</a:t>
            </a:r>
            <a:r>
              <a:rPr lang="fr-FR" sz="1400" dirty="0">
                <a:latin typeface="Berlin Sans FB" panose="020E0602020502020306" pitchFamily="34" charset="0"/>
              </a:rPr>
              <a:t>, ou la personne arrivante porte elle-même l’initiative de son intégration ? </a:t>
            </a:r>
          </a:p>
          <a:p>
            <a:r>
              <a:rPr lang="fr-FR" sz="1400" dirty="0">
                <a:latin typeface="Berlin Sans FB" panose="020E0602020502020306" pitchFamily="34" charset="0"/>
              </a:rPr>
              <a:t>Découvrez l’</a:t>
            </a:r>
            <a:r>
              <a:rPr lang="fr-FR" sz="1400" dirty="0" err="1">
                <a:latin typeface="Berlin Sans FB" panose="020E0602020502020306" pitchFamily="34" charset="0"/>
              </a:rPr>
              <a:t>Onboarding</a:t>
            </a:r>
            <a:r>
              <a:rPr lang="fr-FR" sz="1400" dirty="0">
                <a:latin typeface="Berlin Sans FB" panose="020E0602020502020306" pitchFamily="34" charset="0"/>
              </a:rPr>
              <a:t> Book, un carnet de jeu éditable pour l’intégration dont vous êtes le héros / l’héroïne.</a:t>
            </a:r>
          </a:p>
        </p:txBody>
      </p:sp>
    </p:spTree>
    <p:extLst>
      <p:ext uri="{BB962C8B-B14F-4D97-AF65-F5344CB8AC3E}">
        <p14:creationId xmlns:p14="http://schemas.microsoft.com/office/powerpoint/2010/main" val="40437386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sz="quarter" idx="10"/>
          </p:nvPr>
        </p:nvSpPr>
        <p:spPr>
          <a:xfrm>
            <a:off x="184991" y="337487"/>
            <a:ext cx="6491382" cy="1084616"/>
          </a:xfrm>
        </p:spPr>
        <p:txBody>
          <a:bodyPr>
            <a:normAutofit/>
          </a:bodyPr>
          <a:lstStyle/>
          <a:p>
            <a:r>
              <a:rPr lang="fr-FR" sz="3200" dirty="0"/>
              <a:t>Guide de l’éclaireur(-se) #OpenSeriousGame</a:t>
            </a:r>
          </a:p>
        </p:txBody>
      </p:sp>
      <p:sp>
        <p:nvSpPr>
          <p:cNvPr id="9" name="Espace réservé du texte 7"/>
          <p:cNvSpPr txBox="1">
            <a:spLocks/>
          </p:cNvSpPr>
          <p:nvPr/>
        </p:nvSpPr>
        <p:spPr>
          <a:xfrm>
            <a:off x="366617" y="1516408"/>
            <a:ext cx="6021657" cy="681842"/>
          </a:xfrm>
          <a:prstGeom prst="rect">
            <a:avLst/>
          </a:prstGeom>
          <a:noFill/>
          <a:ln w="12700" cap="flat" cmpd="sng" algn="ctr">
            <a:noFill/>
            <a:prstDash val="solid"/>
            <a:miter lim="800000"/>
          </a:ln>
          <a:effectLst/>
        </p:spPr>
        <p:txBody>
          <a:bodyPr rot="0" spcFirstLastPara="0" vertOverflow="overflow" horzOverflow="overflow" vert="horz" wrap="square" lIns="63305" tIns="31652" rIns="63305" bIns="31652" numCol="1" spcCol="0" rtlCol="0" fromWordArt="0" anchor="ctr"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lang="fr-FR" sz="2400" kern="1200" smtClean="0">
                <a:solidFill>
                  <a:schemeClr val="tx1"/>
                </a:solidFill>
                <a:latin typeface="Berlin Sans FB Demi" panose="020E0802020502020306"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r>
              <a:rPr lang="fr-FR" dirty="0"/>
              <a:t>PRÉPARATION</a:t>
            </a:r>
          </a:p>
        </p:txBody>
      </p:sp>
      <p:sp>
        <p:nvSpPr>
          <p:cNvPr id="10" name="Espace réservé du texte 7"/>
          <p:cNvSpPr txBox="1">
            <a:spLocks/>
          </p:cNvSpPr>
          <p:nvPr/>
        </p:nvSpPr>
        <p:spPr>
          <a:xfrm>
            <a:off x="366618" y="2292555"/>
            <a:ext cx="6021656" cy="4035952"/>
          </a:xfrm>
          <a:prstGeom prst="rect">
            <a:avLst/>
          </a:prstGeom>
          <a:noFill/>
          <a:ln w="12700" cap="flat" cmpd="sng" algn="ctr">
            <a:noFill/>
            <a:prstDash val="solid"/>
            <a:miter lim="800000"/>
          </a:ln>
          <a:effectLst/>
        </p:spPr>
        <p:txBody>
          <a:bodyPr rot="0" spcFirstLastPara="0" vertOverflow="overflow" horzOverflow="overflow" vert="horz" wrap="square" lIns="63305" tIns="31652" rIns="63305" bIns="31652"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lang="fr-FR" sz="2400" kern="1200" smtClean="0">
                <a:solidFill>
                  <a:schemeClr val="tx1"/>
                </a:solidFill>
                <a:latin typeface="Berlin Sans FB Demi" panose="020E0802020502020306"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r>
              <a:rPr lang="fr-FR" sz="1400" dirty="0">
                <a:latin typeface="Berlin Sans FB" panose="020E0602020502020306" pitchFamily="34" charset="0"/>
              </a:rPr>
              <a:t>L’ensemble des quêtes, des défis doit être préparé en amont par les personnes responsables de l’</a:t>
            </a:r>
            <a:r>
              <a:rPr lang="fr-FR" sz="1400" dirty="0" err="1">
                <a:latin typeface="Berlin Sans FB" panose="020E0602020502020306" pitchFamily="34" charset="0"/>
              </a:rPr>
              <a:t>onboarding</a:t>
            </a:r>
            <a:r>
              <a:rPr lang="fr-FR" sz="1400" dirty="0">
                <a:latin typeface="Berlin Sans FB" panose="020E0602020502020306" pitchFamily="34" charset="0"/>
              </a:rPr>
              <a:t>.</a:t>
            </a:r>
          </a:p>
          <a:p>
            <a:r>
              <a:rPr lang="fr-FR" sz="1400" dirty="0">
                <a:latin typeface="Berlin Sans FB" panose="020E0602020502020306" pitchFamily="34" charset="0"/>
              </a:rPr>
              <a:t>Pour chaque quête, vous devrez définir le nombre de points d’expériences à gagner, et la difficulté (1, 2 ou 3).</a:t>
            </a:r>
          </a:p>
          <a:p>
            <a:r>
              <a:rPr lang="fr-FR" sz="1400" dirty="0">
                <a:latin typeface="Berlin Sans FB" panose="020E0602020502020306" pitchFamily="34" charset="0"/>
              </a:rPr>
              <a:t>Certaines quêtes ou défis ont des guides, certaines n’en auront pas. A vous de choisir, les deux modèles sont disponibles.</a:t>
            </a:r>
          </a:p>
          <a:p>
            <a:r>
              <a:rPr lang="fr-FR" sz="1400" dirty="0">
                <a:latin typeface="Berlin Sans FB" panose="020E0602020502020306" pitchFamily="34" charset="0"/>
              </a:rPr>
              <a:t>Pour les défis, vous devrez définir le niveau d’expérience minimum à atteindre</a:t>
            </a:r>
          </a:p>
          <a:p>
            <a:r>
              <a:rPr lang="fr-FR" sz="1400" dirty="0">
                <a:latin typeface="Berlin Sans FB" panose="020E0602020502020306" pitchFamily="34" charset="0"/>
              </a:rPr>
              <a:t>Adaptation supplémentaire possible : A vous d’ajuster le nombre de carrés à colorier pour passer un niveau d’expérience</a:t>
            </a:r>
          </a:p>
          <a:p>
            <a:r>
              <a:rPr lang="fr-FR" sz="1400" dirty="0">
                <a:latin typeface="Berlin Sans FB" panose="020E0602020502020306" pitchFamily="34" charset="0"/>
              </a:rPr>
              <a:t>Pour faciliter cette préparation, la plupart les pages de l’</a:t>
            </a:r>
            <a:r>
              <a:rPr lang="fr-FR" sz="1400" dirty="0" err="1">
                <a:latin typeface="Berlin Sans FB" panose="020E0602020502020306" pitchFamily="34" charset="0"/>
              </a:rPr>
              <a:t>Onboarding</a:t>
            </a:r>
            <a:r>
              <a:rPr lang="fr-FR" sz="1400" dirty="0">
                <a:latin typeface="Berlin Sans FB" panose="020E0602020502020306" pitchFamily="34" charset="0"/>
              </a:rPr>
              <a:t> Book sont éditables et déjà modélisées.</a:t>
            </a:r>
          </a:p>
          <a:p>
            <a:r>
              <a:rPr lang="fr-FR" sz="1400" dirty="0">
                <a:latin typeface="Berlin Sans FB" panose="020E0602020502020306" pitchFamily="34" charset="0"/>
              </a:rPr>
              <a:t>Des espaces ont été laissés pour que vous puissiez intégrer vos logos et autres détails concernant votre organisation.</a:t>
            </a:r>
          </a:p>
          <a:p>
            <a:r>
              <a:rPr lang="fr-FR" sz="1400" dirty="0">
                <a:latin typeface="Berlin Sans FB" panose="020E0602020502020306" pitchFamily="34" charset="0"/>
              </a:rPr>
              <a:t>C’est ensuite aussi à vous d’imprimer / relier / agrafer un livret par nouvel arrivant.</a:t>
            </a:r>
          </a:p>
        </p:txBody>
      </p:sp>
      <p:sp>
        <p:nvSpPr>
          <p:cNvPr id="11" name="Espace réservé du texte 7"/>
          <p:cNvSpPr txBox="1">
            <a:spLocks/>
          </p:cNvSpPr>
          <p:nvPr/>
        </p:nvSpPr>
        <p:spPr>
          <a:xfrm>
            <a:off x="366617" y="6328507"/>
            <a:ext cx="6124765" cy="440763"/>
          </a:xfrm>
          <a:prstGeom prst="rect">
            <a:avLst/>
          </a:prstGeom>
          <a:noFill/>
          <a:ln w="12700" cap="flat" cmpd="sng" algn="ctr">
            <a:noFill/>
            <a:prstDash val="solid"/>
            <a:miter lim="800000"/>
          </a:ln>
          <a:effectLst/>
        </p:spPr>
        <p:txBody>
          <a:bodyPr rot="0" spcFirstLastPara="0" vertOverflow="overflow" horzOverflow="overflow" vert="horz" wrap="square" lIns="63305" tIns="31652" rIns="63305" bIns="31652" numCol="1" spcCol="0" rtlCol="0" fromWordArt="0" anchor="ctr"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lang="fr-FR" sz="2400" kern="1200" smtClean="0">
                <a:solidFill>
                  <a:schemeClr val="tx1"/>
                </a:solidFill>
                <a:latin typeface="Berlin Sans FB Demi" panose="020E0802020502020306"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r>
              <a:rPr lang="fr-FR" dirty="0"/>
              <a:t>MATÉRIEL NÉCESSAIRE</a:t>
            </a:r>
          </a:p>
        </p:txBody>
      </p:sp>
      <p:sp>
        <p:nvSpPr>
          <p:cNvPr id="12" name="Espace réservé du texte 7"/>
          <p:cNvSpPr txBox="1">
            <a:spLocks/>
          </p:cNvSpPr>
          <p:nvPr/>
        </p:nvSpPr>
        <p:spPr>
          <a:xfrm>
            <a:off x="366617" y="7066440"/>
            <a:ext cx="6021656" cy="1964823"/>
          </a:xfrm>
          <a:prstGeom prst="rect">
            <a:avLst/>
          </a:prstGeom>
          <a:noFill/>
          <a:ln w="12700" cap="flat" cmpd="sng" algn="ctr">
            <a:noFill/>
            <a:prstDash val="solid"/>
            <a:miter lim="800000"/>
          </a:ln>
          <a:effectLst/>
        </p:spPr>
        <p:txBody>
          <a:bodyPr rot="0" spcFirstLastPara="0" vertOverflow="overflow" horzOverflow="overflow" vert="horz" wrap="square" lIns="63305" tIns="31652" rIns="63305" bIns="31652" numCol="1" spcCol="0" rtlCol="0" fromWordArt="0" anchor="t" anchorCtr="0" forceAA="0" compatLnSpc="1">
            <a:prstTxWarp prst="textNoShape">
              <a:avLst/>
            </a:prstTxWarp>
            <a:noAutofit/>
          </a:bodyPr>
          <a:lstStyle>
            <a:lvl1pPr marL="0" indent="0" algn="l" defTabSz="914400" rtl="0" eaLnBrk="1" latinLnBrk="0" hangingPunct="1">
              <a:lnSpc>
                <a:spcPct val="90000"/>
              </a:lnSpc>
              <a:spcBef>
                <a:spcPts val="1000"/>
              </a:spcBef>
              <a:buFont typeface="Arial" panose="020B0604020202020204" pitchFamily="34" charset="0"/>
              <a:buNone/>
              <a:defRPr lang="fr-FR" sz="2400" kern="1200" smtClean="0">
                <a:solidFill>
                  <a:schemeClr val="tx1"/>
                </a:solidFill>
                <a:latin typeface="Berlin Sans FB Demi" panose="020E0802020502020306"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r>
              <a:rPr lang="fr-FR" sz="1400" dirty="0">
                <a:latin typeface="Berlin Sans FB" panose="020E0602020502020306" pitchFamily="34" charset="0"/>
              </a:rPr>
              <a:t>Un carnet papier à imprimer par nouvel(le) arrivant(-e).</a:t>
            </a:r>
          </a:p>
          <a:p>
            <a:r>
              <a:rPr lang="fr-FR" sz="1400" dirty="0">
                <a:latin typeface="Berlin Sans FB" panose="020E0602020502020306" pitchFamily="34" charset="0"/>
              </a:rPr>
              <a:t>Impression sous format « livret »</a:t>
            </a:r>
          </a:p>
          <a:p>
            <a:r>
              <a:rPr lang="fr-FR" sz="1400" dirty="0">
                <a:latin typeface="Berlin Sans FB" panose="020E0602020502020306" pitchFamily="34" charset="0"/>
              </a:rPr>
              <a:t>Le format est optimisé pour une impression en A4, plié et relié en A5.</a:t>
            </a:r>
          </a:p>
        </p:txBody>
      </p:sp>
    </p:spTree>
    <p:extLst>
      <p:ext uri="{BB962C8B-B14F-4D97-AF65-F5344CB8AC3E}">
        <p14:creationId xmlns:p14="http://schemas.microsoft.com/office/powerpoint/2010/main" val="28324368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sz="quarter" idx="10"/>
          </p:nvPr>
        </p:nvSpPr>
        <p:spPr>
          <a:xfrm>
            <a:off x="184990" y="337487"/>
            <a:ext cx="6488019" cy="1084616"/>
          </a:xfrm>
        </p:spPr>
        <p:txBody>
          <a:bodyPr>
            <a:normAutofit/>
          </a:bodyPr>
          <a:lstStyle/>
          <a:p>
            <a:r>
              <a:rPr lang="fr-FR" sz="3200" dirty="0"/>
              <a:t>Guide de l’éclaireur(-se) #OpenSeriousGame</a:t>
            </a:r>
          </a:p>
        </p:txBody>
      </p:sp>
      <p:sp>
        <p:nvSpPr>
          <p:cNvPr id="8" name="Espace réservé du texte 7"/>
          <p:cNvSpPr>
            <a:spLocks noGrp="1"/>
          </p:cNvSpPr>
          <p:nvPr>
            <p:ph type="body" sz="quarter" idx="11"/>
          </p:nvPr>
        </p:nvSpPr>
        <p:spPr>
          <a:xfrm>
            <a:off x="184990" y="1401824"/>
            <a:ext cx="6391169" cy="519846"/>
          </a:xfrm>
        </p:spPr>
        <p:txBody>
          <a:bodyPr>
            <a:normAutofit/>
          </a:bodyPr>
          <a:lstStyle/>
          <a:p>
            <a:r>
              <a:rPr lang="fr-FR" sz="2400" dirty="0"/>
              <a:t>SESSION DE PRÉPARATION</a:t>
            </a:r>
          </a:p>
        </p:txBody>
      </p:sp>
      <p:sp>
        <p:nvSpPr>
          <p:cNvPr id="13" name="Espace réservé du texte 7"/>
          <p:cNvSpPr txBox="1">
            <a:spLocks/>
          </p:cNvSpPr>
          <p:nvPr/>
        </p:nvSpPr>
        <p:spPr>
          <a:xfrm>
            <a:off x="388717" y="2121635"/>
            <a:ext cx="5929860" cy="661682"/>
          </a:xfrm>
          <a:prstGeom prst="rect">
            <a:avLst/>
          </a:prstGeom>
          <a:noFill/>
          <a:ln w="12700" cap="flat" cmpd="sng" algn="ctr">
            <a:noFill/>
            <a:prstDash val="solid"/>
            <a:miter lim="800000"/>
          </a:ln>
          <a:effectLst/>
        </p:spPr>
        <p:txBody>
          <a:bodyPr rot="0" spcFirstLastPara="0" vertOverflow="overflow" horzOverflow="overflow" vert="horz" wrap="square" lIns="63305" tIns="31652" rIns="63305" bIns="31652"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lang="fr-FR" sz="2400" kern="1200" smtClean="0">
                <a:solidFill>
                  <a:schemeClr val="tx1"/>
                </a:solidFill>
                <a:latin typeface="Berlin Sans FB Demi" panose="020E0802020502020306"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r>
              <a:rPr lang="fr-FR" sz="1600" dirty="0">
                <a:latin typeface="Berlin Sans FB" panose="020E0602020502020306" pitchFamily="34" charset="0"/>
              </a:rPr>
              <a:t>Voici à quoi peut ressembler une session de préparation</a:t>
            </a:r>
          </a:p>
        </p:txBody>
      </p:sp>
      <p:grpSp>
        <p:nvGrpSpPr>
          <p:cNvPr id="3" name="Groupe 2">
            <a:extLst>
              <a:ext uri="{FF2B5EF4-FFF2-40B4-BE49-F238E27FC236}">
                <a16:creationId xmlns:a16="http://schemas.microsoft.com/office/drawing/2014/main" id="{D37347E4-7DD0-4B7A-B61E-939F8267E1A7}"/>
              </a:ext>
            </a:extLst>
          </p:cNvPr>
          <p:cNvGrpSpPr/>
          <p:nvPr/>
        </p:nvGrpSpPr>
        <p:grpSpPr>
          <a:xfrm>
            <a:off x="388717" y="2659781"/>
            <a:ext cx="6027321" cy="5732657"/>
            <a:chOff x="3629450" y="3574182"/>
            <a:chExt cx="2786587" cy="3549574"/>
          </a:xfrm>
        </p:grpSpPr>
        <p:cxnSp>
          <p:nvCxnSpPr>
            <p:cNvPr id="4" name="Connecteur droit 3"/>
            <p:cNvCxnSpPr/>
            <p:nvPr/>
          </p:nvCxnSpPr>
          <p:spPr>
            <a:xfrm>
              <a:off x="5319919" y="3789778"/>
              <a:ext cx="0" cy="1840458"/>
            </a:xfrm>
            <a:prstGeom prst="line">
              <a:avLst/>
            </a:prstGeom>
          </p:spPr>
          <p:style>
            <a:lnRef idx="1">
              <a:schemeClr val="dk1"/>
            </a:lnRef>
            <a:fillRef idx="0">
              <a:schemeClr val="dk1"/>
            </a:fillRef>
            <a:effectRef idx="0">
              <a:schemeClr val="dk1"/>
            </a:effectRef>
            <a:fontRef idx="minor">
              <a:schemeClr val="tx1"/>
            </a:fontRef>
          </p:style>
        </p:cxnSp>
        <p:sp>
          <p:nvSpPr>
            <p:cNvPr id="2" name="Rectangle 1"/>
            <p:cNvSpPr/>
            <p:nvPr/>
          </p:nvSpPr>
          <p:spPr>
            <a:xfrm>
              <a:off x="4218335" y="3579308"/>
              <a:ext cx="479222" cy="30532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sz="900" dirty="0">
                  <a:solidFill>
                    <a:schemeClr val="tx1"/>
                  </a:solidFill>
                </a:rPr>
                <a:t>SAVOIRS</a:t>
              </a:r>
            </a:p>
          </p:txBody>
        </p:sp>
        <p:sp>
          <p:nvSpPr>
            <p:cNvPr id="14" name="Rectangle 13"/>
            <p:cNvSpPr/>
            <p:nvPr/>
          </p:nvSpPr>
          <p:spPr>
            <a:xfrm>
              <a:off x="4790634" y="3579308"/>
              <a:ext cx="479222" cy="30532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sz="900" dirty="0">
                  <a:solidFill>
                    <a:schemeClr val="tx1"/>
                  </a:solidFill>
                </a:rPr>
                <a:t>OUTILS</a:t>
              </a:r>
            </a:p>
          </p:txBody>
        </p:sp>
        <p:sp>
          <p:nvSpPr>
            <p:cNvPr id="15" name="Rectangle 14"/>
            <p:cNvSpPr/>
            <p:nvPr/>
          </p:nvSpPr>
          <p:spPr>
            <a:xfrm>
              <a:off x="5364517" y="3574182"/>
              <a:ext cx="479222" cy="30532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sz="900" dirty="0">
                  <a:solidFill>
                    <a:schemeClr val="tx1"/>
                  </a:solidFill>
                </a:rPr>
                <a:t>INTERACTIONS</a:t>
              </a:r>
            </a:p>
          </p:txBody>
        </p:sp>
        <p:sp>
          <p:nvSpPr>
            <p:cNvPr id="16" name="Rectangle 15"/>
            <p:cNvSpPr/>
            <p:nvPr/>
          </p:nvSpPr>
          <p:spPr>
            <a:xfrm>
              <a:off x="5936815" y="3574182"/>
              <a:ext cx="479222" cy="30532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sz="900" dirty="0">
                  <a:solidFill>
                    <a:schemeClr val="tx1"/>
                  </a:solidFill>
                </a:rPr>
                <a:t>CONTRIBUTIONS</a:t>
              </a:r>
            </a:p>
          </p:txBody>
        </p:sp>
        <p:sp>
          <p:nvSpPr>
            <p:cNvPr id="17" name="Rectangle 16"/>
            <p:cNvSpPr/>
            <p:nvPr/>
          </p:nvSpPr>
          <p:spPr>
            <a:xfrm>
              <a:off x="3629450" y="4050601"/>
              <a:ext cx="479222" cy="30532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sz="900" dirty="0">
                  <a:solidFill>
                    <a:schemeClr val="tx1"/>
                  </a:solidFill>
                </a:rPr>
                <a:t>1</a:t>
              </a:r>
            </a:p>
          </p:txBody>
        </p:sp>
        <p:sp>
          <p:nvSpPr>
            <p:cNvPr id="18" name="Rectangle 17"/>
            <p:cNvSpPr/>
            <p:nvPr/>
          </p:nvSpPr>
          <p:spPr>
            <a:xfrm>
              <a:off x="3629450" y="4674554"/>
              <a:ext cx="479222" cy="30532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sz="900" dirty="0">
                  <a:solidFill>
                    <a:schemeClr val="tx1"/>
                  </a:solidFill>
                </a:rPr>
                <a:t>2</a:t>
              </a:r>
            </a:p>
          </p:txBody>
        </p:sp>
        <p:sp>
          <p:nvSpPr>
            <p:cNvPr id="19" name="Rectangle 18"/>
            <p:cNvSpPr/>
            <p:nvPr/>
          </p:nvSpPr>
          <p:spPr>
            <a:xfrm>
              <a:off x="3629450" y="5324914"/>
              <a:ext cx="479222" cy="30532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sz="900" dirty="0">
                  <a:solidFill>
                    <a:schemeClr val="tx1"/>
                  </a:solidFill>
                </a:rPr>
                <a:t>3</a:t>
              </a:r>
            </a:p>
          </p:txBody>
        </p:sp>
        <p:sp>
          <p:nvSpPr>
            <p:cNvPr id="20" name="Rectangle 19"/>
            <p:cNvSpPr/>
            <p:nvPr/>
          </p:nvSpPr>
          <p:spPr>
            <a:xfrm>
              <a:off x="4802466" y="3997353"/>
              <a:ext cx="332900" cy="305322"/>
            </a:xfrm>
            <a:prstGeom prst="rect">
              <a:avLst/>
            </a:prstGeom>
            <a:solidFill>
              <a:schemeClr val="accent1">
                <a:lumMod val="60000"/>
                <a:lumOff val="4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t"/>
            <a:lstStyle/>
            <a:p>
              <a:r>
                <a:rPr lang="fr-FR" sz="600" dirty="0">
                  <a:solidFill>
                    <a:schemeClr val="tx1"/>
                  </a:solidFill>
                </a:rPr>
                <a:t>RECUPERER PC</a:t>
              </a:r>
            </a:p>
          </p:txBody>
        </p:sp>
        <p:sp>
          <p:nvSpPr>
            <p:cNvPr id="21" name="Rectangle 20"/>
            <p:cNvSpPr/>
            <p:nvPr/>
          </p:nvSpPr>
          <p:spPr>
            <a:xfrm>
              <a:off x="4990803" y="4209355"/>
              <a:ext cx="332900" cy="305322"/>
            </a:xfrm>
            <a:prstGeom prst="rect">
              <a:avLst/>
            </a:prstGeom>
            <a:solidFill>
              <a:schemeClr val="accent1">
                <a:lumMod val="60000"/>
                <a:lumOff val="4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t"/>
            <a:lstStyle/>
            <a:p>
              <a:r>
                <a:rPr lang="fr-FR" sz="600" dirty="0">
                  <a:solidFill>
                    <a:schemeClr val="tx1"/>
                  </a:solidFill>
                </a:rPr>
                <a:t>RECUPERER BADGE</a:t>
              </a:r>
            </a:p>
          </p:txBody>
        </p:sp>
        <p:sp>
          <p:nvSpPr>
            <p:cNvPr id="22" name="Rectangle 21"/>
            <p:cNvSpPr/>
            <p:nvPr/>
          </p:nvSpPr>
          <p:spPr>
            <a:xfrm>
              <a:off x="4847824" y="4705340"/>
              <a:ext cx="332900" cy="305322"/>
            </a:xfrm>
            <a:prstGeom prst="rect">
              <a:avLst/>
            </a:prstGeom>
            <a:solidFill>
              <a:schemeClr val="accent1">
                <a:lumMod val="60000"/>
                <a:lumOff val="4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t"/>
            <a:lstStyle/>
            <a:p>
              <a:r>
                <a:rPr lang="fr-FR" sz="600" dirty="0">
                  <a:solidFill>
                    <a:schemeClr val="tx1"/>
                  </a:solidFill>
                </a:rPr>
                <a:t>OUVRIR UN COMPTE SUR JIRA</a:t>
              </a:r>
            </a:p>
          </p:txBody>
        </p:sp>
        <p:sp>
          <p:nvSpPr>
            <p:cNvPr id="23" name="Rectangle 22"/>
            <p:cNvSpPr/>
            <p:nvPr/>
          </p:nvSpPr>
          <p:spPr>
            <a:xfrm>
              <a:off x="3629450" y="3579308"/>
              <a:ext cx="479222" cy="30532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sz="900" dirty="0">
                  <a:solidFill>
                    <a:schemeClr val="tx1"/>
                  </a:solidFill>
                </a:rPr>
                <a:t>QUÊTES</a:t>
              </a:r>
            </a:p>
          </p:txBody>
        </p:sp>
        <p:sp>
          <p:nvSpPr>
            <p:cNvPr id="28" name="Rectangle 27"/>
            <p:cNvSpPr/>
            <p:nvPr/>
          </p:nvSpPr>
          <p:spPr>
            <a:xfrm>
              <a:off x="3685867" y="6136543"/>
              <a:ext cx="479222" cy="305322"/>
            </a:xfrm>
            <a:prstGeom prst="rect">
              <a:avLst/>
            </a:prstGeom>
            <a:solidFill>
              <a:srgbClr val="FEBEBE"/>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sz="900" dirty="0">
                  <a:solidFill>
                    <a:schemeClr val="tx1"/>
                  </a:solidFill>
                </a:rPr>
                <a:t>INTERMÉDIAIRE</a:t>
              </a:r>
            </a:p>
          </p:txBody>
        </p:sp>
        <p:sp>
          <p:nvSpPr>
            <p:cNvPr id="29" name="Rectangle 28"/>
            <p:cNvSpPr/>
            <p:nvPr/>
          </p:nvSpPr>
          <p:spPr>
            <a:xfrm>
              <a:off x="3685867" y="6477488"/>
              <a:ext cx="479222" cy="305322"/>
            </a:xfrm>
            <a:prstGeom prst="rect">
              <a:avLst/>
            </a:prstGeom>
            <a:solidFill>
              <a:srgbClr val="FEBEBE"/>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sz="900" dirty="0">
                  <a:solidFill>
                    <a:schemeClr val="tx1"/>
                  </a:solidFill>
                </a:rPr>
                <a:t>AVANCÉ(E)</a:t>
              </a:r>
            </a:p>
          </p:txBody>
        </p:sp>
        <p:sp>
          <p:nvSpPr>
            <p:cNvPr id="30" name="Rectangle 29"/>
            <p:cNvSpPr/>
            <p:nvPr/>
          </p:nvSpPr>
          <p:spPr>
            <a:xfrm>
              <a:off x="3685867" y="6818434"/>
              <a:ext cx="479222" cy="305322"/>
            </a:xfrm>
            <a:prstGeom prst="rect">
              <a:avLst/>
            </a:prstGeom>
            <a:solidFill>
              <a:srgbClr val="FEBEBE"/>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sz="900" dirty="0">
                  <a:solidFill>
                    <a:schemeClr val="tx1"/>
                  </a:solidFill>
                </a:rPr>
                <a:t>CHAMPION(NE)</a:t>
              </a:r>
            </a:p>
          </p:txBody>
        </p:sp>
        <p:sp>
          <p:nvSpPr>
            <p:cNvPr id="31" name="Rectangle 30"/>
            <p:cNvSpPr/>
            <p:nvPr/>
          </p:nvSpPr>
          <p:spPr>
            <a:xfrm>
              <a:off x="5030245" y="5784002"/>
              <a:ext cx="638963" cy="305322"/>
            </a:xfrm>
            <a:prstGeom prst="rect">
              <a:avLst/>
            </a:prstGeom>
            <a:solidFill>
              <a:srgbClr val="FEBEBE"/>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sz="900" dirty="0">
                  <a:solidFill>
                    <a:schemeClr val="tx1"/>
                  </a:solidFill>
                </a:rPr>
                <a:t>DÉFIS FACULTATIFS</a:t>
              </a:r>
            </a:p>
          </p:txBody>
        </p:sp>
        <p:sp>
          <p:nvSpPr>
            <p:cNvPr id="32" name="Rectangle 31"/>
            <p:cNvSpPr/>
            <p:nvPr/>
          </p:nvSpPr>
          <p:spPr>
            <a:xfrm>
              <a:off x="4514924" y="6487715"/>
              <a:ext cx="332900" cy="305322"/>
            </a:xfrm>
            <a:prstGeom prst="rect">
              <a:avLst/>
            </a:prstGeom>
            <a:solidFill>
              <a:schemeClr val="accent1">
                <a:lumMod val="60000"/>
                <a:lumOff val="4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t"/>
            <a:lstStyle/>
            <a:p>
              <a:r>
                <a:rPr lang="fr-FR" sz="600" dirty="0">
                  <a:solidFill>
                    <a:schemeClr val="tx1"/>
                  </a:solidFill>
                </a:rPr>
                <a:t>ORGANISER UN POT D’ARRIVÉE</a:t>
              </a:r>
            </a:p>
          </p:txBody>
        </p:sp>
        <p:sp>
          <p:nvSpPr>
            <p:cNvPr id="33" name="Rectangle 32"/>
            <p:cNvSpPr/>
            <p:nvPr/>
          </p:nvSpPr>
          <p:spPr>
            <a:xfrm>
              <a:off x="5040492" y="6149496"/>
              <a:ext cx="332900" cy="305322"/>
            </a:xfrm>
            <a:prstGeom prst="rect">
              <a:avLst/>
            </a:prstGeom>
            <a:solidFill>
              <a:schemeClr val="accent1">
                <a:lumMod val="60000"/>
                <a:lumOff val="4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t"/>
            <a:lstStyle/>
            <a:p>
              <a:r>
                <a:rPr lang="fr-FR" sz="600" dirty="0">
                  <a:solidFill>
                    <a:schemeClr val="tx1"/>
                  </a:solidFill>
                </a:rPr>
                <a:t>FAIRE UN RAPPORT D’ETONNEMENT</a:t>
              </a:r>
            </a:p>
          </p:txBody>
        </p:sp>
        <p:sp>
          <p:nvSpPr>
            <p:cNvPr id="34" name="Rectangle 33"/>
            <p:cNvSpPr/>
            <p:nvPr/>
          </p:nvSpPr>
          <p:spPr>
            <a:xfrm>
              <a:off x="5490133" y="6149499"/>
              <a:ext cx="332900" cy="305322"/>
            </a:xfrm>
            <a:prstGeom prst="rect">
              <a:avLst/>
            </a:prstGeom>
            <a:solidFill>
              <a:schemeClr val="accent1">
                <a:lumMod val="60000"/>
                <a:lumOff val="4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t"/>
            <a:lstStyle/>
            <a:p>
              <a:r>
                <a:rPr lang="fr-FR" sz="600" dirty="0">
                  <a:solidFill>
                    <a:schemeClr val="tx1"/>
                  </a:solidFill>
                </a:rPr>
                <a:t>APPORTER A MANGER A SON EQUIPE UN MATIN</a:t>
              </a:r>
            </a:p>
          </p:txBody>
        </p:sp>
        <p:sp>
          <p:nvSpPr>
            <p:cNvPr id="35" name="Rectangle 34"/>
            <p:cNvSpPr/>
            <p:nvPr/>
          </p:nvSpPr>
          <p:spPr>
            <a:xfrm>
              <a:off x="5134166" y="6811142"/>
              <a:ext cx="332900" cy="305322"/>
            </a:xfrm>
            <a:prstGeom prst="rect">
              <a:avLst/>
            </a:prstGeom>
            <a:solidFill>
              <a:schemeClr val="accent1">
                <a:lumMod val="60000"/>
                <a:lumOff val="4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t"/>
            <a:lstStyle/>
            <a:p>
              <a:r>
                <a:rPr lang="fr-FR" sz="600" dirty="0">
                  <a:solidFill>
                    <a:schemeClr val="tx1"/>
                  </a:solidFill>
                </a:rPr>
                <a:t>PROPOSER UNE NOUVELLE QUETE</a:t>
              </a:r>
            </a:p>
          </p:txBody>
        </p:sp>
        <p:sp>
          <p:nvSpPr>
            <p:cNvPr id="36" name="Rectangle 35"/>
            <p:cNvSpPr/>
            <p:nvPr/>
          </p:nvSpPr>
          <p:spPr>
            <a:xfrm>
              <a:off x="6040977" y="5265346"/>
              <a:ext cx="332900" cy="305322"/>
            </a:xfrm>
            <a:prstGeom prst="rect">
              <a:avLst/>
            </a:prstGeom>
            <a:solidFill>
              <a:schemeClr val="accent1">
                <a:lumMod val="60000"/>
                <a:lumOff val="4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t"/>
            <a:lstStyle/>
            <a:p>
              <a:r>
                <a:rPr lang="fr-FR" sz="600" dirty="0">
                  <a:solidFill>
                    <a:schemeClr val="tx1"/>
                  </a:solidFill>
                </a:rPr>
                <a:t>CRÉER SA PREMIER DOC</a:t>
              </a:r>
            </a:p>
          </p:txBody>
        </p:sp>
        <p:sp>
          <p:nvSpPr>
            <p:cNvPr id="37" name="Rectangle 36"/>
            <p:cNvSpPr/>
            <p:nvPr/>
          </p:nvSpPr>
          <p:spPr>
            <a:xfrm>
              <a:off x="5467066" y="5258533"/>
              <a:ext cx="332900" cy="305322"/>
            </a:xfrm>
            <a:prstGeom prst="rect">
              <a:avLst/>
            </a:prstGeom>
            <a:solidFill>
              <a:schemeClr val="accent1">
                <a:lumMod val="60000"/>
                <a:lumOff val="4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t"/>
            <a:lstStyle/>
            <a:p>
              <a:r>
                <a:rPr lang="fr-FR" sz="600" dirty="0">
                  <a:solidFill>
                    <a:schemeClr val="tx1"/>
                  </a:solidFill>
                </a:rPr>
                <a:t>ORGANISER UN RDV AVEC SON/SA MANAGER</a:t>
              </a:r>
            </a:p>
          </p:txBody>
        </p:sp>
        <p:cxnSp>
          <p:nvCxnSpPr>
            <p:cNvPr id="38" name="Connecteur droit 37"/>
            <p:cNvCxnSpPr/>
            <p:nvPr/>
          </p:nvCxnSpPr>
          <p:spPr>
            <a:xfrm>
              <a:off x="4742265" y="3785111"/>
              <a:ext cx="0" cy="1840458"/>
            </a:xfrm>
            <a:prstGeom prst="line">
              <a:avLst/>
            </a:prstGeom>
          </p:spPr>
          <p:style>
            <a:lnRef idx="1">
              <a:schemeClr val="dk1"/>
            </a:lnRef>
            <a:fillRef idx="0">
              <a:schemeClr val="dk1"/>
            </a:fillRef>
            <a:effectRef idx="0">
              <a:schemeClr val="dk1"/>
            </a:effectRef>
            <a:fontRef idx="minor">
              <a:schemeClr val="tx1"/>
            </a:fontRef>
          </p:style>
        </p:cxnSp>
        <p:cxnSp>
          <p:nvCxnSpPr>
            <p:cNvPr id="39" name="Connecteur droit 38"/>
            <p:cNvCxnSpPr/>
            <p:nvPr/>
          </p:nvCxnSpPr>
          <p:spPr>
            <a:xfrm>
              <a:off x="4165089" y="3785111"/>
              <a:ext cx="0" cy="1840458"/>
            </a:xfrm>
            <a:prstGeom prst="line">
              <a:avLst/>
            </a:prstGeom>
          </p:spPr>
          <p:style>
            <a:lnRef idx="1">
              <a:schemeClr val="dk1"/>
            </a:lnRef>
            <a:fillRef idx="0">
              <a:schemeClr val="dk1"/>
            </a:fillRef>
            <a:effectRef idx="0">
              <a:schemeClr val="dk1"/>
            </a:effectRef>
            <a:fontRef idx="minor">
              <a:schemeClr val="tx1"/>
            </a:fontRef>
          </p:style>
        </p:cxnSp>
        <p:sp>
          <p:nvSpPr>
            <p:cNvPr id="41" name="Rectangle 40"/>
            <p:cNvSpPr/>
            <p:nvPr/>
          </p:nvSpPr>
          <p:spPr>
            <a:xfrm>
              <a:off x="4284787" y="4050601"/>
              <a:ext cx="332900" cy="305322"/>
            </a:xfrm>
            <a:prstGeom prst="rect">
              <a:avLst/>
            </a:prstGeom>
            <a:solidFill>
              <a:schemeClr val="accent1">
                <a:lumMod val="60000"/>
                <a:lumOff val="4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t"/>
            <a:lstStyle/>
            <a:p>
              <a:r>
                <a:rPr lang="fr-FR" sz="600" dirty="0">
                  <a:solidFill>
                    <a:schemeClr val="tx1"/>
                  </a:solidFill>
                </a:rPr>
                <a:t>LIRE LIVRET D’ACCUEIL</a:t>
              </a:r>
            </a:p>
          </p:txBody>
        </p:sp>
        <p:sp>
          <p:nvSpPr>
            <p:cNvPr id="42" name="Rectangle 41"/>
            <p:cNvSpPr/>
            <p:nvPr/>
          </p:nvSpPr>
          <p:spPr>
            <a:xfrm>
              <a:off x="4828152" y="5245476"/>
              <a:ext cx="332900" cy="305322"/>
            </a:xfrm>
            <a:prstGeom prst="rect">
              <a:avLst/>
            </a:prstGeom>
            <a:solidFill>
              <a:schemeClr val="accent1">
                <a:lumMod val="60000"/>
                <a:lumOff val="4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t"/>
            <a:lstStyle/>
            <a:p>
              <a:r>
                <a:rPr lang="fr-FR" sz="600" dirty="0">
                  <a:solidFill>
                    <a:schemeClr val="tx1"/>
                  </a:solidFill>
                </a:rPr>
                <a:t>LIRE LIVRET D’ACCUEIL</a:t>
              </a:r>
            </a:p>
          </p:txBody>
        </p:sp>
        <p:cxnSp>
          <p:nvCxnSpPr>
            <p:cNvPr id="43" name="Connecteur droit 42"/>
            <p:cNvCxnSpPr/>
            <p:nvPr/>
          </p:nvCxnSpPr>
          <p:spPr>
            <a:xfrm>
              <a:off x="5904672" y="3731970"/>
              <a:ext cx="0" cy="1840458"/>
            </a:xfrm>
            <a:prstGeom prst="line">
              <a:avLst/>
            </a:prstGeom>
          </p:spPr>
          <p:style>
            <a:lnRef idx="1">
              <a:schemeClr val="dk1"/>
            </a:lnRef>
            <a:fillRef idx="0">
              <a:schemeClr val="dk1"/>
            </a:fillRef>
            <a:effectRef idx="0">
              <a:schemeClr val="dk1"/>
            </a:effectRef>
            <a:fontRef idx="minor">
              <a:schemeClr val="tx1"/>
            </a:fontRef>
          </p:style>
        </p:cxnSp>
        <p:sp>
          <p:nvSpPr>
            <p:cNvPr id="44" name="Rectangle 43"/>
            <p:cNvSpPr/>
            <p:nvPr/>
          </p:nvSpPr>
          <p:spPr>
            <a:xfrm>
              <a:off x="6038086" y="4684472"/>
              <a:ext cx="332900" cy="305322"/>
            </a:xfrm>
            <a:prstGeom prst="rect">
              <a:avLst/>
            </a:prstGeom>
            <a:solidFill>
              <a:schemeClr val="accent1">
                <a:lumMod val="60000"/>
                <a:lumOff val="4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t"/>
            <a:lstStyle/>
            <a:p>
              <a:r>
                <a:rPr lang="fr-FR" sz="600" dirty="0">
                  <a:solidFill>
                    <a:schemeClr val="tx1"/>
                  </a:solidFill>
                </a:rPr>
                <a:t>METTRE SA PHOTO DANS LE TROMBI</a:t>
              </a:r>
            </a:p>
          </p:txBody>
        </p:sp>
        <p:sp>
          <p:nvSpPr>
            <p:cNvPr id="45" name="Rectangle 44"/>
            <p:cNvSpPr/>
            <p:nvPr/>
          </p:nvSpPr>
          <p:spPr>
            <a:xfrm>
              <a:off x="4239179" y="5291141"/>
              <a:ext cx="332900" cy="305322"/>
            </a:xfrm>
            <a:prstGeom prst="rect">
              <a:avLst/>
            </a:prstGeom>
            <a:solidFill>
              <a:schemeClr val="accent1">
                <a:lumMod val="60000"/>
                <a:lumOff val="4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t"/>
            <a:lstStyle/>
            <a:p>
              <a:r>
                <a:rPr lang="fr-FR" sz="600" dirty="0">
                  <a:solidFill>
                    <a:schemeClr val="tx1"/>
                  </a:solidFill>
                </a:rPr>
                <a:t>FAIRE UNE LISTE DE QUESTIONS SUR TON POSTE</a:t>
              </a:r>
            </a:p>
          </p:txBody>
        </p:sp>
        <p:sp>
          <p:nvSpPr>
            <p:cNvPr id="46" name="Rectangle 45"/>
            <p:cNvSpPr/>
            <p:nvPr/>
          </p:nvSpPr>
          <p:spPr>
            <a:xfrm>
              <a:off x="5435379" y="4040349"/>
              <a:ext cx="396273" cy="305322"/>
            </a:xfrm>
            <a:prstGeom prst="rect">
              <a:avLst/>
            </a:prstGeom>
            <a:solidFill>
              <a:schemeClr val="accent1">
                <a:lumMod val="60000"/>
                <a:lumOff val="4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t"/>
            <a:lstStyle/>
            <a:p>
              <a:r>
                <a:rPr lang="fr-FR" sz="600" dirty="0">
                  <a:solidFill>
                    <a:schemeClr val="tx1"/>
                  </a:solidFill>
                </a:rPr>
                <a:t>AVOIR RENCONTRÉ TOUTES LES  PERSONNES DE L’EQUIPE</a:t>
              </a:r>
            </a:p>
          </p:txBody>
        </p:sp>
        <p:sp>
          <p:nvSpPr>
            <p:cNvPr id="47" name="Rectangle 46"/>
            <p:cNvSpPr/>
            <p:nvPr/>
          </p:nvSpPr>
          <p:spPr>
            <a:xfrm>
              <a:off x="5998357" y="4093046"/>
              <a:ext cx="396273" cy="305322"/>
            </a:xfrm>
            <a:prstGeom prst="rect">
              <a:avLst/>
            </a:prstGeom>
            <a:solidFill>
              <a:schemeClr val="accent1">
                <a:lumMod val="60000"/>
                <a:lumOff val="4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t"/>
            <a:lstStyle/>
            <a:p>
              <a:r>
                <a:rPr lang="fr-FR" sz="600" dirty="0">
                  <a:solidFill>
                    <a:schemeClr val="tx1"/>
                  </a:solidFill>
                </a:rPr>
                <a:t>PARTICIPER A TA PREMIERE REUNION</a:t>
              </a:r>
            </a:p>
          </p:txBody>
        </p:sp>
      </p:grpSp>
    </p:spTree>
    <p:extLst>
      <p:ext uri="{BB962C8B-B14F-4D97-AF65-F5344CB8AC3E}">
        <p14:creationId xmlns:p14="http://schemas.microsoft.com/office/powerpoint/2010/main" val="8689557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184990" y="337487"/>
            <a:ext cx="6464923" cy="1084616"/>
          </a:xfrm>
        </p:spPr>
        <p:txBody>
          <a:bodyPr>
            <a:normAutofit/>
          </a:bodyPr>
          <a:lstStyle/>
          <a:p>
            <a:r>
              <a:rPr lang="fr-FR" sz="3200" dirty="0"/>
              <a:t>Guide l’animateur(-</a:t>
            </a:r>
            <a:r>
              <a:rPr lang="fr-FR" sz="3200" dirty="0" err="1"/>
              <a:t>trice</a:t>
            </a:r>
            <a:r>
              <a:rPr lang="fr-FR" sz="3200" dirty="0"/>
              <a:t>) #OpenSeriousGame</a:t>
            </a:r>
          </a:p>
        </p:txBody>
      </p:sp>
      <p:sp>
        <p:nvSpPr>
          <p:cNvPr id="3" name="Espace réservé du texte 2"/>
          <p:cNvSpPr>
            <a:spLocks noGrp="1"/>
          </p:cNvSpPr>
          <p:nvPr>
            <p:ph type="body" sz="quarter" idx="11"/>
          </p:nvPr>
        </p:nvSpPr>
        <p:spPr>
          <a:xfrm>
            <a:off x="3585888" y="1570283"/>
            <a:ext cx="3064026" cy="992532"/>
          </a:xfrm>
        </p:spPr>
        <p:txBody>
          <a:bodyPr>
            <a:noAutofit/>
          </a:bodyPr>
          <a:lstStyle/>
          <a:p>
            <a:r>
              <a:rPr lang="fr-FR" sz="2400" dirty="0"/>
              <a:t>APRÈS LA SESSION DE PRÉPARATION</a:t>
            </a:r>
          </a:p>
        </p:txBody>
      </p:sp>
      <p:sp>
        <p:nvSpPr>
          <p:cNvPr id="4" name="Espace réservé du texte 7"/>
          <p:cNvSpPr txBox="1">
            <a:spLocks/>
          </p:cNvSpPr>
          <p:nvPr/>
        </p:nvSpPr>
        <p:spPr>
          <a:xfrm>
            <a:off x="302306" y="1570282"/>
            <a:ext cx="3064026" cy="1084616"/>
          </a:xfrm>
          <a:prstGeom prst="rect">
            <a:avLst/>
          </a:prstGeom>
          <a:noFill/>
          <a:ln w="12700" cap="flat" cmpd="sng" algn="ctr">
            <a:noFill/>
            <a:prstDash val="solid"/>
            <a:miter lim="800000"/>
          </a:ln>
          <a:effectLst/>
        </p:spPr>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lvl1pPr marL="0" indent="0" algn="l" defTabSz="914400" rtl="0" eaLnBrk="1" latinLnBrk="0" hangingPunct="1">
              <a:lnSpc>
                <a:spcPct val="90000"/>
              </a:lnSpc>
              <a:spcBef>
                <a:spcPts val="1000"/>
              </a:spcBef>
              <a:buFont typeface="Arial" panose="020B0604020202020204" pitchFamily="34" charset="0"/>
              <a:buNone/>
              <a:defRPr lang="fr-FR" sz="2400" kern="1200" smtClean="0">
                <a:solidFill>
                  <a:schemeClr val="tx1"/>
                </a:solidFill>
                <a:latin typeface="Berlin Sans FB Demi" panose="020E0802020502020306"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r>
              <a:rPr lang="fr-FR" dirty="0"/>
              <a:t>ANIMATION DE LA SESSION DE PREPARATION</a:t>
            </a:r>
          </a:p>
        </p:txBody>
      </p:sp>
      <p:sp>
        <p:nvSpPr>
          <p:cNvPr id="5" name="Espace réservé du texte 7"/>
          <p:cNvSpPr txBox="1">
            <a:spLocks/>
          </p:cNvSpPr>
          <p:nvPr/>
        </p:nvSpPr>
        <p:spPr>
          <a:xfrm>
            <a:off x="419622" y="2861560"/>
            <a:ext cx="2829395" cy="5092466"/>
          </a:xfrm>
          <a:prstGeom prst="rect">
            <a:avLst/>
          </a:prstGeom>
          <a:noFill/>
          <a:ln w="12700" cap="flat" cmpd="sng" algn="ctr">
            <a:noFill/>
            <a:prstDash val="solid"/>
            <a:miter lim="800000"/>
          </a:ln>
          <a:effectLst/>
        </p:spPr>
        <p:txBody>
          <a:bodyPr rot="0" spcFirstLastPara="0" vertOverflow="overflow" horzOverflow="overflow" vert="horz" wrap="square" lIns="63305" tIns="31652" rIns="63305" bIns="31652" numCol="1" spcCol="0" rtlCol="0" fromWordArt="0" anchor="t" anchorCtr="0" forceAA="0" compatLnSpc="1">
            <a:prstTxWarp prst="textNoShape">
              <a:avLst/>
            </a:prstTxWarp>
            <a:noAutofit/>
          </a:bodyPr>
          <a:lstStyle>
            <a:lvl1pPr marL="0" indent="0" algn="l" defTabSz="914400" rtl="0" eaLnBrk="1" latinLnBrk="0" hangingPunct="1">
              <a:lnSpc>
                <a:spcPct val="90000"/>
              </a:lnSpc>
              <a:spcBef>
                <a:spcPts val="1000"/>
              </a:spcBef>
              <a:buFont typeface="Arial" panose="020B0604020202020204" pitchFamily="34" charset="0"/>
              <a:buNone/>
              <a:defRPr lang="fr-FR" sz="2400" kern="1200" smtClean="0">
                <a:solidFill>
                  <a:schemeClr val="tx1"/>
                </a:solidFill>
                <a:latin typeface="Berlin Sans FB Demi" panose="020E0802020502020306"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r>
              <a:rPr lang="fr-FR" sz="1200" dirty="0">
                <a:latin typeface="Berlin Sans FB" panose="020E0602020502020306" pitchFamily="34" charset="0"/>
              </a:rPr>
              <a:t>Recommandations : </a:t>
            </a:r>
          </a:p>
          <a:p>
            <a:pPr marL="118695" indent="-118695">
              <a:buFontTx/>
              <a:buChar char="-"/>
            </a:pPr>
            <a:r>
              <a:rPr lang="fr-FR" sz="1200" dirty="0">
                <a:latin typeface="Berlin Sans FB" panose="020E0602020502020306" pitchFamily="34" charset="0"/>
              </a:rPr>
              <a:t>Lancez un maximum d’idées quêtes / défi et rangez les ensuite</a:t>
            </a:r>
          </a:p>
          <a:p>
            <a:pPr marL="118695" indent="-118695">
              <a:buFontTx/>
              <a:buChar char="-"/>
            </a:pPr>
            <a:r>
              <a:rPr lang="fr-FR" sz="1200" dirty="0">
                <a:latin typeface="Berlin Sans FB" panose="020E0602020502020306" pitchFamily="34" charset="0"/>
              </a:rPr>
              <a:t>Attention à bien gérer ce qui est « obligatoire » (quêtes) pour l’intégration et « facultatif » (défis). Trop d’obligatoire peut alourdir le processus</a:t>
            </a:r>
          </a:p>
          <a:p>
            <a:pPr marL="118695" indent="-118695">
              <a:buFontTx/>
              <a:buChar char="-"/>
            </a:pPr>
            <a:r>
              <a:rPr lang="fr-FR" sz="1200" dirty="0">
                <a:latin typeface="Berlin Sans FB" panose="020E0602020502020306" pitchFamily="34" charset="0"/>
              </a:rPr>
              <a:t>Attention à ne pas reproduire l’intégralité de la documentation</a:t>
            </a:r>
          </a:p>
          <a:p>
            <a:pPr marL="118695" indent="-118695">
              <a:buFontTx/>
              <a:buChar char="-"/>
            </a:pPr>
            <a:r>
              <a:rPr lang="fr-FR" sz="1200" dirty="0">
                <a:latin typeface="Berlin Sans FB" panose="020E0602020502020306" pitchFamily="34" charset="0"/>
              </a:rPr>
              <a:t>L’</a:t>
            </a:r>
            <a:r>
              <a:rPr lang="fr-FR" sz="1200" dirty="0" err="1">
                <a:latin typeface="Berlin Sans FB" panose="020E0602020502020306" pitchFamily="34" charset="0"/>
              </a:rPr>
              <a:t>Onboarding</a:t>
            </a:r>
            <a:r>
              <a:rPr lang="fr-FR" sz="1200" dirty="0">
                <a:latin typeface="Berlin Sans FB" panose="020E0602020502020306" pitchFamily="34" charset="0"/>
              </a:rPr>
              <a:t> book ne remplace pas la documentation, en revanche c’est une bonne invitation à la consulter. Cette invitation peut prendre la forme de quête.</a:t>
            </a:r>
          </a:p>
          <a:p>
            <a:pPr marL="118695" indent="-118695">
              <a:buFontTx/>
              <a:buChar char="-"/>
            </a:pPr>
            <a:r>
              <a:rPr lang="fr-FR" sz="1200" dirty="0">
                <a:latin typeface="Berlin Sans FB" panose="020E0602020502020306" pitchFamily="34" charset="0"/>
              </a:rPr>
              <a:t>Préférez un petit nombre de quêtes bien sélectionnées à un trop grand nombre de quêtes</a:t>
            </a:r>
          </a:p>
          <a:p>
            <a:pPr marL="118695" indent="-118695">
              <a:buFontTx/>
              <a:buChar char="-"/>
            </a:pPr>
            <a:r>
              <a:rPr lang="fr-FR" sz="1200" dirty="0">
                <a:latin typeface="Berlin Sans FB" panose="020E0602020502020306" pitchFamily="34" charset="0"/>
              </a:rPr>
              <a:t>N’hésitez pas à intégrer des quêtes faciles (en niveau 1) pour que le/la nouvel(-le) arrivant(-e) se lance dans le jeu</a:t>
            </a:r>
          </a:p>
          <a:p>
            <a:pPr marL="118695" indent="-118695">
              <a:buFontTx/>
              <a:buChar char="-"/>
            </a:pPr>
            <a:r>
              <a:rPr lang="fr-FR" sz="1200" dirty="0">
                <a:latin typeface="Berlin Sans FB" panose="020E0602020502020306" pitchFamily="34" charset="0"/>
              </a:rPr>
              <a:t>Parfois, il n’y a pas de « guide de quête »</a:t>
            </a:r>
          </a:p>
        </p:txBody>
      </p:sp>
      <p:sp>
        <p:nvSpPr>
          <p:cNvPr id="6" name="Espace réservé du texte 7"/>
          <p:cNvSpPr txBox="1">
            <a:spLocks/>
          </p:cNvSpPr>
          <p:nvPr/>
        </p:nvSpPr>
        <p:spPr>
          <a:xfrm>
            <a:off x="3585888" y="2861560"/>
            <a:ext cx="2852490" cy="4729214"/>
          </a:xfrm>
          <a:prstGeom prst="rect">
            <a:avLst/>
          </a:prstGeom>
          <a:noFill/>
          <a:ln w="12700" cap="flat" cmpd="sng" algn="ctr">
            <a:noFill/>
            <a:prstDash val="solid"/>
            <a:miter lim="800000"/>
          </a:ln>
          <a:effectLst/>
        </p:spPr>
        <p:txBody>
          <a:bodyPr rot="0" spcFirstLastPara="0" vertOverflow="overflow" horzOverflow="overflow" vert="horz" wrap="square" lIns="63305" tIns="31652" rIns="63305" bIns="31652"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lang="fr-FR" sz="2400" kern="1200" smtClean="0">
                <a:solidFill>
                  <a:schemeClr val="tx1"/>
                </a:solidFill>
                <a:latin typeface="Berlin Sans FB Demi" panose="020E0802020502020306"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r>
              <a:rPr lang="fr-FR" sz="1200" dirty="0">
                <a:latin typeface="Berlin Sans FB" panose="020E0602020502020306" pitchFamily="34" charset="0"/>
              </a:rPr>
              <a:t>A vous d’écrire les différentes pages de quête ou de défis</a:t>
            </a:r>
          </a:p>
          <a:p>
            <a:r>
              <a:rPr lang="fr-FR" sz="1200" dirty="0">
                <a:latin typeface="Berlin Sans FB" panose="020E0602020502020306" pitchFamily="34" charset="0"/>
              </a:rPr>
              <a:t>Pensez à bien définir des objectifs </a:t>
            </a:r>
            <a:r>
              <a:rPr lang="fr-FR" sz="1200" dirty="0" err="1">
                <a:latin typeface="Berlin Sans FB" panose="020E0602020502020306" pitchFamily="34" charset="0"/>
              </a:rPr>
              <a:t>accomplissables</a:t>
            </a:r>
            <a:r>
              <a:rPr lang="fr-FR" sz="1200" dirty="0">
                <a:latin typeface="Berlin Sans FB" panose="020E0602020502020306" pitchFamily="34" charset="0"/>
              </a:rPr>
              <a:t> (où il est facile de distinguer « terminé ou pas terminé  »).</a:t>
            </a:r>
          </a:p>
          <a:p>
            <a:r>
              <a:rPr lang="fr-FR" sz="1200" dirty="0">
                <a:latin typeface="Berlin Sans FB" panose="020E0602020502020306" pitchFamily="34" charset="0"/>
              </a:rPr>
              <a:t>Dans les crédits, vous pouvez renseigner vos propres portraits et vos noms. </a:t>
            </a:r>
          </a:p>
          <a:p>
            <a:r>
              <a:rPr lang="fr-FR" sz="1200" dirty="0">
                <a:latin typeface="Berlin Sans FB" panose="020E0602020502020306" pitchFamily="34" charset="0"/>
              </a:rPr>
              <a:t>Sentez vous libre de modifier les textes, les logos, la disposition des éléments. Nous avons commencé un premier lot pour vous aider à démarrer avec un moindre effort. </a:t>
            </a:r>
          </a:p>
          <a:p>
            <a:r>
              <a:rPr lang="fr-FR" sz="1200" dirty="0">
                <a:latin typeface="Berlin Sans FB" panose="020E0602020502020306" pitchFamily="34" charset="0"/>
              </a:rPr>
              <a:t>Nous vous souhaitons de prendre plaisir à créer l’</a:t>
            </a:r>
            <a:r>
              <a:rPr lang="fr-FR" sz="1200" dirty="0" err="1">
                <a:latin typeface="Berlin Sans FB" panose="020E0602020502020306" pitchFamily="34" charset="0"/>
              </a:rPr>
              <a:t>onboarding</a:t>
            </a:r>
            <a:r>
              <a:rPr lang="fr-FR" sz="1200" dirty="0">
                <a:latin typeface="Berlin Sans FB" panose="020E0602020502020306" pitchFamily="34" charset="0"/>
              </a:rPr>
              <a:t> book de votre contexte, autant que nous avons pris plaisir à créer le modèle de l’</a:t>
            </a:r>
            <a:r>
              <a:rPr lang="fr-FR" sz="1200" dirty="0" err="1">
                <a:latin typeface="Berlin Sans FB" panose="020E0602020502020306" pitchFamily="34" charset="0"/>
              </a:rPr>
              <a:t>Onboarding</a:t>
            </a:r>
            <a:r>
              <a:rPr lang="fr-FR" sz="1200" dirty="0">
                <a:latin typeface="Berlin Sans FB" panose="020E0602020502020306" pitchFamily="34" charset="0"/>
              </a:rPr>
              <a:t> Book. </a:t>
            </a:r>
          </a:p>
        </p:txBody>
      </p:sp>
    </p:spTree>
    <p:extLst>
      <p:ext uri="{BB962C8B-B14F-4D97-AF65-F5344CB8AC3E}">
        <p14:creationId xmlns:p14="http://schemas.microsoft.com/office/powerpoint/2010/main" val="2074733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184990" y="337487"/>
            <a:ext cx="6487569" cy="1084616"/>
          </a:xfrm>
        </p:spPr>
        <p:txBody>
          <a:bodyPr>
            <a:normAutofit/>
          </a:bodyPr>
          <a:lstStyle/>
          <a:p>
            <a:r>
              <a:rPr lang="fr-FR" sz="3200" dirty="0"/>
              <a:t>Guide du créateur(-</a:t>
            </a:r>
            <a:r>
              <a:rPr lang="fr-FR" sz="3200" dirty="0" err="1"/>
              <a:t>trice</a:t>
            </a:r>
            <a:r>
              <a:rPr lang="fr-FR" sz="3200" dirty="0"/>
              <a:t>) #OpenSeriousGame</a:t>
            </a:r>
          </a:p>
        </p:txBody>
      </p:sp>
      <p:sp>
        <p:nvSpPr>
          <p:cNvPr id="4" name="Espace réservé du texte 7"/>
          <p:cNvSpPr txBox="1">
            <a:spLocks/>
          </p:cNvSpPr>
          <p:nvPr/>
        </p:nvSpPr>
        <p:spPr>
          <a:xfrm>
            <a:off x="184991" y="1543940"/>
            <a:ext cx="3064026" cy="519846"/>
          </a:xfrm>
          <a:prstGeom prst="rect">
            <a:avLst/>
          </a:prstGeom>
          <a:noFill/>
          <a:ln w="12700" cap="flat" cmpd="sng" algn="ctr">
            <a:noFill/>
            <a:prstDash val="solid"/>
            <a:miter lim="800000"/>
          </a:ln>
          <a:effectLst/>
        </p:spPr>
        <p:txBody>
          <a:bodyPr rot="0" spcFirstLastPara="0" vertOverflow="overflow" horzOverflow="overflow" vert="horz" wrap="square" lIns="63305" tIns="31652" rIns="63305" bIns="31652" numCol="1" spcCol="0" rtlCol="0" fromWordArt="0" anchor="ctr"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lang="fr-FR" sz="2400" kern="1200" smtClean="0">
                <a:solidFill>
                  <a:schemeClr val="tx1"/>
                </a:solidFill>
                <a:latin typeface="Berlin Sans FB Demi" panose="020E0802020502020306"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r>
              <a:rPr lang="fr-FR" dirty="0"/>
              <a:t>CREDITS</a:t>
            </a:r>
          </a:p>
        </p:txBody>
      </p:sp>
      <p:sp>
        <p:nvSpPr>
          <p:cNvPr id="5" name="Espace réservé du texte 7"/>
          <p:cNvSpPr txBox="1">
            <a:spLocks/>
          </p:cNvSpPr>
          <p:nvPr/>
        </p:nvSpPr>
        <p:spPr>
          <a:xfrm>
            <a:off x="184991" y="2349323"/>
            <a:ext cx="3064026" cy="1704495"/>
          </a:xfrm>
          <a:prstGeom prst="rect">
            <a:avLst/>
          </a:prstGeom>
          <a:noFill/>
          <a:ln w="12700" cap="flat" cmpd="sng" algn="ctr">
            <a:noFill/>
            <a:prstDash val="solid"/>
            <a:miter lim="800000"/>
          </a:ln>
          <a:effectLst/>
        </p:spPr>
        <p:txBody>
          <a:bodyPr rot="0" spcFirstLastPara="0" vertOverflow="overflow" horzOverflow="overflow" vert="horz" wrap="square" lIns="63305" tIns="31652" rIns="63305" bIns="31652"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lang="fr-FR" sz="2400" kern="1200" smtClean="0">
                <a:solidFill>
                  <a:schemeClr val="tx1"/>
                </a:solidFill>
                <a:latin typeface="Berlin Sans FB Demi" panose="020E0802020502020306"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r>
              <a:rPr lang="fr-FR" sz="1400" dirty="0">
                <a:latin typeface="Berlin Sans FB" panose="020E0602020502020306" pitchFamily="34" charset="0"/>
              </a:rPr>
              <a:t>Version 1</a:t>
            </a:r>
          </a:p>
          <a:p>
            <a:r>
              <a:rPr lang="fr-FR" sz="1400" dirty="0">
                <a:latin typeface="Berlin Sans FB" panose="020E0602020502020306" pitchFamily="34" charset="0"/>
                <a:hlinkClick r:id="rId2"/>
              </a:rPr>
              <a:t>Julie CORRAO</a:t>
            </a:r>
            <a:endParaRPr lang="fr-FR" sz="1400" dirty="0">
              <a:latin typeface="Berlin Sans FB" panose="020E0602020502020306" pitchFamily="34" charset="0"/>
            </a:endParaRPr>
          </a:p>
          <a:p>
            <a:r>
              <a:rPr lang="fr-FR" sz="1400" dirty="0">
                <a:latin typeface="Berlin Sans FB" panose="020E0602020502020306" pitchFamily="34" charset="0"/>
                <a:hlinkClick r:id="rId3"/>
              </a:rPr>
              <a:t>Alexandre QUACH</a:t>
            </a:r>
            <a:endParaRPr lang="fr-FR" sz="1400" dirty="0">
              <a:latin typeface="Berlin Sans FB" panose="020E0602020502020306" pitchFamily="34" charset="0"/>
            </a:endParaRPr>
          </a:p>
          <a:p>
            <a:r>
              <a:rPr lang="fr-FR" sz="1400" dirty="0">
                <a:latin typeface="Berlin Sans FB" panose="020E0602020502020306" pitchFamily="34" charset="0"/>
                <a:hlinkClick r:id="rId4"/>
              </a:rPr>
              <a:t>Amandine MARTINS GONCALVES</a:t>
            </a:r>
            <a:endParaRPr lang="fr-FR" sz="1400" dirty="0">
              <a:latin typeface="Berlin Sans FB" panose="020E0602020502020306" pitchFamily="34" charset="0"/>
            </a:endParaRPr>
          </a:p>
        </p:txBody>
      </p:sp>
      <p:sp>
        <p:nvSpPr>
          <p:cNvPr id="6" name="Espace réservé du texte 7"/>
          <p:cNvSpPr txBox="1">
            <a:spLocks/>
          </p:cNvSpPr>
          <p:nvPr/>
        </p:nvSpPr>
        <p:spPr>
          <a:xfrm>
            <a:off x="184991" y="4953000"/>
            <a:ext cx="3064026" cy="519846"/>
          </a:xfrm>
          <a:prstGeom prst="rect">
            <a:avLst/>
          </a:prstGeom>
          <a:noFill/>
          <a:ln w="12700" cap="flat" cmpd="sng" algn="ctr">
            <a:noFill/>
            <a:prstDash val="solid"/>
            <a:miter lim="800000"/>
          </a:ln>
          <a:effectLst/>
        </p:spPr>
        <p:txBody>
          <a:bodyPr rot="0" spcFirstLastPara="0" vertOverflow="overflow" horzOverflow="overflow" vert="horz" wrap="square" lIns="63305" tIns="31652" rIns="63305" bIns="31652" numCol="1" spcCol="0" rtlCol="0" fromWordArt="0" anchor="ctr"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lang="fr-FR" sz="2400" kern="1200" smtClean="0">
                <a:solidFill>
                  <a:schemeClr val="tx1"/>
                </a:solidFill>
                <a:latin typeface="Berlin Sans FB Demi" panose="020E0802020502020306"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r>
              <a:rPr lang="fr-FR" dirty="0"/>
              <a:t>LICENCES</a:t>
            </a:r>
          </a:p>
        </p:txBody>
      </p:sp>
      <p:sp>
        <p:nvSpPr>
          <p:cNvPr id="7" name="Espace réservé du texte 7"/>
          <p:cNvSpPr txBox="1">
            <a:spLocks/>
          </p:cNvSpPr>
          <p:nvPr/>
        </p:nvSpPr>
        <p:spPr>
          <a:xfrm>
            <a:off x="184991" y="5594683"/>
            <a:ext cx="3064026" cy="1082478"/>
          </a:xfrm>
          <a:prstGeom prst="rect">
            <a:avLst/>
          </a:prstGeom>
          <a:noFill/>
          <a:ln w="12700" cap="flat" cmpd="sng" algn="ctr">
            <a:noFill/>
            <a:prstDash val="solid"/>
            <a:miter lim="800000"/>
          </a:ln>
          <a:effectLst/>
        </p:spPr>
        <p:txBody>
          <a:bodyPr rot="0" spcFirstLastPara="0" vertOverflow="overflow" horzOverflow="overflow" vert="horz" wrap="square" lIns="63305" tIns="31652" rIns="63305" bIns="31652"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lang="fr-FR" sz="2400" kern="1200" smtClean="0">
                <a:solidFill>
                  <a:schemeClr val="tx1"/>
                </a:solidFill>
                <a:latin typeface="Berlin Sans FB Demi" panose="020E0802020502020306"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r>
              <a:rPr lang="fr-FR" sz="1400" dirty="0">
                <a:latin typeface="Berlin Sans FB" panose="020E0602020502020306" pitchFamily="34" charset="0"/>
              </a:rPr>
              <a:t>V1 : Creative Commons Attribution 3.0</a:t>
            </a:r>
          </a:p>
        </p:txBody>
      </p:sp>
      <p:sp>
        <p:nvSpPr>
          <p:cNvPr id="8" name="Espace réservé du texte 7"/>
          <p:cNvSpPr txBox="1">
            <a:spLocks/>
          </p:cNvSpPr>
          <p:nvPr/>
        </p:nvSpPr>
        <p:spPr>
          <a:xfrm>
            <a:off x="3608534" y="1473223"/>
            <a:ext cx="3064026" cy="806514"/>
          </a:xfrm>
          <a:prstGeom prst="rect">
            <a:avLst/>
          </a:prstGeom>
          <a:noFill/>
          <a:ln w="12700" cap="flat" cmpd="sng" algn="ctr">
            <a:noFill/>
            <a:prstDash val="solid"/>
            <a:miter lim="800000"/>
          </a:ln>
          <a:effectLst/>
        </p:spPr>
        <p:txBody>
          <a:bodyPr rot="0" spcFirstLastPara="0" vertOverflow="overflow" horzOverflow="overflow" vert="horz" wrap="square" lIns="63305" tIns="31652" rIns="63305" bIns="31652" numCol="1" spcCol="0" rtlCol="0" fromWordArt="0" anchor="ctr"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lang="fr-FR" sz="2400" kern="1200" smtClean="0">
                <a:solidFill>
                  <a:schemeClr val="tx1"/>
                </a:solidFill>
                <a:latin typeface="Berlin Sans FB Demi" panose="020E0802020502020306"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r>
              <a:rPr lang="fr-FR" dirty="0"/>
              <a:t>PRINCIPES DE JEUX UTILISÉS</a:t>
            </a:r>
          </a:p>
        </p:txBody>
      </p:sp>
      <p:sp>
        <p:nvSpPr>
          <p:cNvPr id="9" name="Espace réservé du texte 7"/>
          <p:cNvSpPr txBox="1">
            <a:spLocks/>
          </p:cNvSpPr>
          <p:nvPr/>
        </p:nvSpPr>
        <p:spPr>
          <a:xfrm>
            <a:off x="3608533" y="2322778"/>
            <a:ext cx="3064026" cy="2533330"/>
          </a:xfrm>
          <a:prstGeom prst="rect">
            <a:avLst/>
          </a:prstGeom>
          <a:noFill/>
          <a:ln w="12700" cap="flat" cmpd="sng" algn="ctr">
            <a:noFill/>
            <a:prstDash val="solid"/>
            <a:miter lim="800000"/>
          </a:ln>
          <a:effectLst/>
        </p:spPr>
        <p:txBody>
          <a:bodyPr rot="0" spcFirstLastPara="0" vertOverflow="overflow" horzOverflow="overflow" vert="horz" wrap="square" lIns="63305" tIns="31652" rIns="63305" bIns="31652" numCol="1" spcCol="0" rtlCol="0" fromWordArt="0" anchor="t" anchorCtr="0" forceAA="0" compatLnSpc="1">
            <a:prstTxWarp prst="textNoShape">
              <a:avLst/>
            </a:prstTxWarp>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lang="fr-FR" sz="2400" kern="1200" smtClean="0">
                <a:solidFill>
                  <a:schemeClr val="tx1"/>
                </a:solidFill>
                <a:latin typeface="Berlin Sans FB Demi" panose="020E0802020502020306"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r>
              <a:rPr lang="fr-FR" sz="1200" dirty="0">
                <a:latin typeface="Berlin Sans FB" panose="020E0602020502020306" pitchFamily="34" charset="0"/>
              </a:rPr>
              <a:t>La fiche permet de motiver par le sentiment de progression (coches, notion de points d’expérience)</a:t>
            </a:r>
          </a:p>
          <a:p>
            <a:r>
              <a:rPr lang="fr-FR" sz="1200" dirty="0">
                <a:latin typeface="Berlin Sans FB" panose="020E0602020502020306" pitchFamily="34" charset="0"/>
              </a:rPr>
              <a:t>Les défis facultatifs permettent d’alléger le processus et laisser de la place à l’initiative et la </a:t>
            </a:r>
            <a:r>
              <a:rPr lang="fr-FR" sz="1200" dirty="0" err="1">
                <a:latin typeface="Berlin Sans FB" panose="020E0602020502020306" pitchFamily="34" charset="0"/>
              </a:rPr>
              <a:t>pro-activité</a:t>
            </a:r>
            <a:endParaRPr lang="fr-FR" sz="1200" dirty="0">
              <a:latin typeface="Berlin Sans FB" panose="020E0602020502020306" pitchFamily="34" charset="0"/>
            </a:endParaRPr>
          </a:p>
          <a:p>
            <a:r>
              <a:rPr lang="fr-FR" sz="1200" dirty="0">
                <a:latin typeface="Berlin Sans FB" panose="020E0602020502020306" pitchFamily="34" charset="0"/>
              </a:rPr>
              <a:t>L’univers utilisé (coffre au trésor, clé, drapeau, montagne) promeut un état d’esprit « actif » suggéré aux nouveaux(-elles) arrivant(e)s</a:t>
            </a:r>
          </a:p>
          <a:p>
            <a:r>
              <a:rPr lang="fr-FR" sz="1200" dirty="0">
                <a:latin typeface="Berlin Sans FB" panose="020E0602020502020306" pitchFamily="34" charset="0"/>
              </a:rPr>
              <a:t>L’usage papier est préféré pour favoriser l’action physique (cocher, feuilleter, marquer…) comparable à ce qu’on peut retrouver dans des jeux de rôles.</a:t>
            </a:r>
          </a:p>
        </p:txBody>
      </p:sp>
      <p:sp>
        <p:nvSpPr>
          <p:cNvPr id="10" name="Espace réservé du texte 7"/>
          <p:cNvSpPr txBox="1">
            <a:spLocks/>
          </p:cNvSpPr>
          <p:nvPr/>
        </p:nvSpPr>
        <p:spPr>
          <a:xfrm>
            <a:off x="3608533" y="4927948"/>
            <a:ext cx="3064026" cy="784480"/>
          </a:xfrm>
          <a:prstGeom prst="rect">
            <a:avLst/>
          </a:prstGeom>
          <a:noFill/>
          <a:ln w="12700" cap="flat" cmpd="sng" algn="ctr">
            <a:noFill/>
            <a:prstDash val="solid"/>
            <a:miter lim="800000"/>
          </a:ln>
          <a:effectLst/>
        </p:spPr>
        <p:txBody>
          <a:bodyPr rot="0" spcFirstLastPara="0" vertOverflow="overflow" horzOverflow="overflow" vert="horz" wrap="square" lIns="63305" tIns="31652" rIns="63305" bIns="31652" numCol="1" spcCol="0" rtlCol="0" fromWordArt="0" anchor="ctr"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lang="fr-FR" sz="2400" kern="1200" smtClean="0">
                <a:solidFill>
                  <a:schemeClr val="tx1"/>
                </a:solidFill>
                <a:latin typeface="Berlin Sans FB Demi" panose="020E0802020502020306"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r>
              <a:rPr lang="fr-FR" dirty="0"/>
              <a:t>QUELQUES IDÉES DE VARIANTES</a:t>
            </a:r>
          </a:p>
        </p:txBody>
      </p:sp>
      <p:sp>
        <p:nvSpPr>
          <p:cNvPr id="11" name="Espace réservé du texte 7"/>
          <p:cNvSpPr txBox="1">
            <a:spLocks/>
          </p:cNvSpPr>
          <p:nvPr/>
        </p:nvSpPr>
        <p:spPr>
          <a:xfrm>
            <a:off x="3608533" y="5756783"/>
            <a:ext cx="2754689" cy="3811730"/>
          </a:xfrm>
          <a:prstGeom prst="rect">
            <a:avLst/>
          </a:prstGeom>
          <a:noFill/>
          <a:ln w="12700" cap="flat" cmpd="sng" algn="ctr">
            <a:noFill/>
            <a:prstDash val="solid"/>
            <a:miter lim="800000"/>
          </a:ln>
          <a:effectLst/>
        </p:spPr>
        <p:txBody>
          <a:bodyPr rot="0" spcFirstLastPara="0" vertOverflow="overflow" horzOverflow="overflow" vert="horz" wrap="square" lIns="63305" tIns="31652" rIns="63305" bIns="31652"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lang="fr-FR" sz="2400" kern="1200" smtClean="0">
                <a:solidFill>
                  <a:schemeClr val="tx1"/>
                </a:solidFill>
                <a:latin typeface="Berlin Sans FB Demi" panose="020E0802020502020306"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fr-FR" sz="1800" kern="120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118695" indent="-118695">
              <a:buFontTx/>
              <a:buChar char="-"/>
            </a:pPr>
            <a:r>
              <a:rPr lang="fr-FR" sz="1400" dirty="0">
                <a:latin typeface="Berlin Sans FB" panose="020E0602020502020306" pitchFamily="34" charset="0"/>
              </a:rPr>
              <a:t>Faire un </a:t>
            </a:r>
            <a:r>
              <a:rPr lang="fr-FR" sz="1400" dirty="0" err="1">
                <a:latin typeface="Berlin Sans FB" panose="020E0602020502020306" pitchFamily="34" charset="0"/>
              </a:rPr>
              <a:t>Offboarding</a:t>
            </a:r>
            <a:r>
              <a:rPr lang="fr-FR" sz="1400" dirty="0">
                <a:latin typeface="Berlin Sans FB" panose="020E0602020502020306" pitchFamily="34" charset="0"/>
              </a:rPr>
              <a:t> Book : le départ dont vous êtes le héros / l’héroïne</a:t>
            </a:r>
          </a:p>
          <a:p>
            <a:pPr marL="118695" indent="-118695">
              <a:buFontTx/>
              <a:buChar char="-"/>
            </a:pPr>
            <a:r>
              <a:rPr lang="fr-FR" sz="1400" dirty="0">
                <a:latin typeface="Berlin Sans FB" panose="020E0602020502020306" pitchFamily="34" charset="0"/>
              </a:rPr>
              <a:t>Intégrer des quêtes à la durée limitée</a:t>
            </a:r>
          </a:p>
          <a:p>
            <a:pPr marL="118695" indent="-118695">
              <a:buFontTx/>
              <a:buChar char="-"/>
            </a:pPr>
            <a:r>
              <a:rPr lang="fr-FR" sz="1400" dirty="0">
                <a:latin typeface="Berlin Sans FB" panose="020E0602020502020306" pitchFamily="34" charset="0"/>
              </a:rPr>
              <a:t>Varier les types de quêtes, les niveaux de difficulté</a:t>
            </a:r>
          </a:p>
        </p:txBody>
      </p:sp>
    </p:spTree>
    <p:extLst>
      <p:ext uri="{BB962C8B-B14F-4D97-AF65-F5344CB8AC3E}">
        <p14:creationId xmlns:p14="http://schemas.microsoft.com/office/powerpoint/2010/main" val="2468737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71266" y="5367061"/>
            <a:ext cx="523280" cy="523280"/>
          </a:xfrm>
          <a:prstGeom prst="rect">
            <a:avLst/>
          </a:prstGeom>
        </p:spPr>
      </p:pic>
      <p:pic>
        <p:nvPicPr>
          <p:cNvPr id="9" name="Imag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9806" y="2757845"/>
            <a:ext cx="500178" cy="500178"/>
          </a:xfrm>
          <a:prstGeom prst="rect">
            <a:avLst/>
          </a:prstGeom>
        </p:spPr>
      </p:pic>
      <p:pic>
        <p:nvPicPr>
          <p:cNvPr id="17" name="Imag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41837" y="2742824"/>
            <a:ext cx="504503" cy="504503"/>
          </a:xfrm>
          <a:prstGeom prst="rect">
            <a:avLst/>
          </a:prstGeom>
        </p:spPr>
      </p:pic>
      <p:pic>
        <p:nvPicPr>
          <p:cNvPr id="20" name="Image 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2085" y="5381524"/>
            <a:ext cx="499901" cy="499901"/>
          </a:xfrm>
          <a:prstGeom prst="rect">
            <a:avLst/>
          </a:prstGeom>
        </p:spPr>
      </p:pic>
      <p:sp>
        <p:nvSpPr>
          <p:cNvPr id="25" name="Bulle ronde 24"/>
          <p:cNvSpPr/>
          <p:nvPr/>
        </p:nvSpPr>
        <p:spPr>
          <a:xfrm>
            <a:off x="1857559" y="1452916"/>
            <a:ext cx="4648697" cy="988630"/>
          </a:xfrm>
          <a:prstGeom prst="wedgeEllipseCallout">
            <a:avLst>
              <a:gd name="adj1" fmla="val -15556"/>
              <a:gd name="adj2" fmla="val 93705"/>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sz="2022" dirty="0">
                <a:latin typeface="Berlin Sans FB" panose="020E0602020502020306" pitchFamily="34" charset="0"/>
              </a:rPr>
              <a:t>BONJOUR, JE SUIS …………………………………</a:t>
            </a:r>
          </a:p>
        </p:txBody>
      </p:sp>
      <p:sp>
        <p:nvSpPr>
          <p:cNvPr id="26" name="Rectangle 25"/>
          <p:cNvSpPr/>
          <p:nvPr/>
        </p:nvSpPr>
        <p:spPr>
          <a:xfrm>
            <a:off x="320490" y="315363"/>
            <a:ext cx="6392464" cy="10913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468" dirty="0">
                <a:solidFill>
                  <a:schemeClr val="tx1"/>
                </a:solidFill>
                <a:latin typeface="Berlin Sans FB Demi" panose="020E0802020502020306" pitchFamily="34" charset="0"/>
              </a:rPr>
              <a:t>FICHE ARRIVANT(E) !</a:t>
            </a:r>
          </a:p>
        </p:txBody>
      </p:sp>
      <p:sp>
        <p:nvSpPr>
          <p:cNvPr id="27" name="Rectangle 26"/>
          <p:cNvSpPr/>
          <p:nvPr/>
        </p:nvSpPr>
        <p:spPr>
          <a:xfrm>
            <a:off x="941416" y="2704226"/>
            <a:ext cx="2004965" cy="581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733" dirty="0">
                <a:solidFill>
                  <a:schemeClr val="tx1"/>
                </a:solidFill>
                <a:latin typeface="Berlin Sans FB Demi" panose="020E0802020502020306" pitchFamily="34" charset="0"/>
              </a:rPr>
              <a:t>SAVOIRS</a:t>
            </a:r>
          </a:p>
        </p:txBody>
      </p:sp>
      <p:sp>
        <p:nvSpPr>
          <p:cNvPr id="28" name="Rectangle 27"/>
          <p:cNvSpPr/>
          <p:nvPr/>
        </p:nvSpPr>
        <p:spPr>
          <a:xfrm>
            <a:off x="941415" y="5367061"/>
            <a:ext cx="2165849" cy="581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733" dirty="0">
                <a:solidFill>
                  <a:schemeClr val="tx1"/>
                </a:solidFill>
                <a:latin typeface="Berlin Sans FB Demi" panose="020E0802020502020306" pitchFamily="34" charset="0"/>
              </a:rPr>
              <a:t>OUTILS</a:t>
            </a:r>
          </a:p>
        </p:txBody>
      </p:sp>
      <p:sp>
        <p:nvSpPr>
          <p:cNvPr id="29" name="Rectangle 28"/>
          <p:cNvSpPr/>
          <p:nvPr/>
        </p:nvSpPr>
        <p:spPr>
          <a:xfrm>
            <a:off x="4522827" y="5420375"/>
            <a:ext cx="2004965" cy="581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733" dirty="0">
                <a:solidFill>
                  <a:schemeClr val="tx1"/>
                </a:solidFill>
                <a:latin typeface="Berlin Sans FB Demi" panose="020E0802020502020306" pitchFamily="34" charset="0"/>
              </a:rPr>
              <a:t>CONTRIBUTIONS</a:t>
            </a:r>
          </a:p>
        </p:txBody>
      </p:sp>
      <p:sp>
        <p:nvSpPr>
          <p:cNvPr id="30" name="Rectangle 29"/>
          <p:cNvSpPr/>
          <p:nvPr/>
        </p:nvSpPr>
        <p:spPr>
          <a:xfrm>
            <a:off x="4583314" y="2717087"/>
            <a:ext cx="2004965" cy="581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733" dirty="0">
                <a:solidFill>
                  <a:schemeClr val="tx1"/>
                </a:solidFill>
                <a:latin typeface="Berlin Sans FB Demi" panose="020E0802020502020306" pitchFamily="34" charset="0"/>
              </a:rPr>
              <a:t>INTÉRACTIONS</a:t>
            </a:r>
          </a:p>
        </p:txBody>
      </p:sp>
      <p:sp>
        <p:nvSpPr>
          <p:cNvPr id="36" name="Rectangle 35"/>
          <p:cNvSpPr/>
          <p:nvPr/>
        </p:nvSpPr>
        <p:spPr>
          <a:xfrm>
            <a:off x="320490" y="7955429"/>
            <a:ext cx="6392464" cy="337015"/>
          </a:xfrm>
          <a:prstGeom prst="rect">
            <a:avLst/>
          </a:prstGeom>
        </p:spPr>
        <p:txBody>
          <a:bodyPr wrap="square">
            <a:spAutoFit/>
          </a:bodyPr>
          <a:lstStyle/>
          <a:p>
            <a:r>
              <a:rPr lang="fr-FR" sz="1590" dirty="0">
                <a:latin typeface="Berlin Sans FB" panose="020E0602020502020306" pitchFamily="34" charset="0"/>
              </a:rPr>
              <a:t>Colorie 1 carré à chaque fois que tu obtiens 100 points d’expérience</a:t>
            </a:r>
          </a:p>
        </p:txBody>
      </p:sp>
      <p:sp>
        <p:nvSpPr>
          <p:cNvPr id="35" name="Rectangle 34"/>
          <p:cNvSpPr/>
          <p:nvPr/>
        </p:nvSpPr>
        <p:spPr>
          <a:xfrm>
            <a:off x="354406" y="83986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37" name="Rectangle 36"/>
          <p:cNvSpPr/>
          <p:nvPr/>
        </p:nvSpPr>
        <p:spPr>
          <a:xfrm>
            <a:off x="542071" y="83986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38" name="Rectangle 37"/>
          <p:cNvSpPr/>
          <p:nvPr/>
        </p:nvSpPr>
        <p:spPr>
          <a:xfrm>
            <a:off x="729736" y="83986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40" name="Rectangle 39"/>
          <p:cNvSpPr/>
          <p:nvPr/>
        </p:nvSpPr>
        <p:spPr>
          <a:xfrm>
            <a:off x="917400" y="83986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41" name="Rectangle 40"/>
          <p:cNvSpPr/>
          <p:nvPr/>
        </p:nvSpPr>
        <p:spPr>
          <a:xfrm>
            <a:off x="1105065" y="83986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42" name="Rectangle 41"/>
          <p:cNvSpPr/>
          <p:nvPr/>
        </p:nvSpPr>
        <p:spPr>
          <a:xfrm>
            <a:off x="1315042" y="83986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43" name="Rectangle 42"/>
          <p:cNvSpPr/>
          <p:nvPr/>
        </p:nvSpPr>
        <p:spPr>
          <a:xfrm>
            <a:off x="1502705" y="83986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44" name="Rectangle 43"/>
          <p:cNvSpPr/>
          <p:nvPr/>
        </p:nvSpPr>
        <p:spPr>
          <a:xfrm>
            <a:off x="1690370" y="83986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45" name="Rectangle 44"/>
          <p:cNvSpPr/>
          <p:nvPr/>
        </p:nvSpPr>
        <p:spPr>
          <a:xfrm>
            <a:off x="1878035" y="83986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46" name="Rectangle 45"/>
          <p:cNvSpPr/>
          <p:nvPr/>
        </p:nvSpPr>
        <p:spPr>
          <a:xfrm>
            <a:off x="2065700" y="83986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47" name="Rectangle 46"/>
          <p:cNvSpPr/>
          <p:nvPr/>
        </p:nvSpPr>
        <p:spPr>
          <a:xfrm>
            <a:off x="2256699" y="83986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48" name="Rectangle 47"/>
          <p:cNvSpPr/>
          <p:nvPr/>
        </p:nvSpPr>
        <p:spPr>
          <a:xfrm>
            <a:off x="2444364" y="83986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49" name="Rectangle 48"/>
          <p:cNvSpPr/>
          <p:nvPr/>
        </p:nvSpPr>
        <p:spPr>
          <a:xfrm>
            <a:off x="2632028" y="83986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50" name="Rectangle 49"/>
          <p:cNvSpPr/>
          <p:nvPr/>
        </p:nvSpPr>
        <p:spPr>
          <a:xfrm>
            <a:off x="2819691" y="83986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51" name="Rectangle 50"/>
          <p:cNvSpPr/>
          <p:nvPr/>
        </p:nvSpPr>
        <p:spPr>
          <a:xfrm>
            <a:off x="3007356" y="83986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52" name="Rectangle 51"/>
          <p:cNvSpPr/>
          <p:nvPr/>
        </p:nvSpPr>
        <p:spPr>
          <a:xfrm>
            <a:off x="3231686" y="83986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53" name="Rectangle 52"/>
          <p:cNvSpPr/>
          <p:nvPr/>
        </p:nvSpPr>
        <p:spPr>
          <a:xfrm>
            <a:off x="3419348" y="83986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54" name="Rectangle 53"/>
          <p:cNvSpPr/>
          <p:nvPr/>
        </p:nvSpPr>
        <p:spPr>
          <a:xfrm>
            <a:off x="3607013" y="83986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55" name="Rectangle 54"/>
          <p:cNvSpPr/>
          <p:nvPr/>
        </p:nvSpPr>
        <p:spPr>
          <a:xfrm>
            <a:off x="3794678" y="83986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56" name="Rectangle 55"/>
          <p:cNvSpPr/>
          <p:nvPr/>
        </p:nvSpPr>
        <p:spPr>
          <a:xfrm>
            <a:off x="3982342" y="83986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57" name="Rectangle 56"/>
          <p:cNvSpPr/>
          <p:nvPr/>
        </p:nvSpPr>
        <p:spPr>
          <a:xfrm>
            <a:off x="4168943" y="83986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58" name="Rectangle 57"/>
          <p:cNvSpPr/>
          <p:nvPr/>
        </p:nvSpPr>
        <p:spPr>
          <a:xfrm>
            <a:off x="4356606" y="83986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59" name="Rectangle 58"/>
          <p:cNvSpPr/>
          <p:nvPr/>
        </p:nvSpPr>
        <p:spPr>
          <a:xfrm>
            <a:off x="4544268" y="83986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60" name="Rectangle 59"/>
          <p:cNvSpPr/>
          <p:nvPr/>
        </p:nvSpPr>
        <p:spPr>
          <a:xfrm>
            <a:off x="4731934" y="83986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61" name="Rectangle 60"/>
          <p:cNvSpPr/>
          <p:nvPr/>
        </p:nvSpPr>
        <p:spPr>
          <a:xfrm>
            <a:off x="4919599" y="839868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pic>
        <p:nvPicPr>
          <p:cNvPr id="62" name="Image 6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39464" y="8757851"/>
            <a:ext cx="288981" cy="288981"/>
          </a:xfrm>
          <a:prstGeom prst="rect">
            <a:avLst/>
          </a:prstGeom>
        </p:spPr>
      </p:pic>
      <p:pic>
        <p:nvPicPr>
          <p:cNvPr id="63" name="Image 6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985177" y="8757853"/>
            <a:ext cx="407627" cy="407627"/>
          </a:xfrm>
          <a:prstGeom prst="rect">
            <a:avLst/>
          </a:prstGeom>
        </p:spPr>
      </p:pic>
      <p:pic>
        <p:nvPicPr>
          <p:cNvPr id="64" name="Image 6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69871" y="8720577"/>
            <a:ext cx="408002" cy="408002"/>
          </a:xfrm>
          <a:prstGeom prst="rect">
            <a:avLst/>
          </a:prstGeom>
        </p:spPr>
      </p:pic>
      <p:sp>
        <p:nvSpPr>
          <p:cNvPr id="65" name="Rectangle 64"/>
          <p:cNvSpPr/>
          <p:nvPr/>
        </p:nvSpPr>
        <p:spPr>
          <a:xfrm>
            <a:off x="176600" y="8720576"/>
            <a:ext cx="1079051" cy="270202"/>
          </a:xfrm>
          <a:prstGeom prst="rect">
            <a:avLst/>
          </a:prstGeom>
        </p:spPr>
        <p:txBody>
          <a:bodyPr wrap="square">
            <a:spAutoFit/>
          </a:bodyPr>
          <a:lstStyle/>
          <a:p>
            <a:r>
              <a:rPr lang="fr-FR" sz="1156" dirty="0">
                <a:latin typeface="Berlin Sans FB" panose="020E0602020502020306" pitchFamily="34" charset="0"/>
              </a:rPr>
              <a:t>Débutant(e)</a:t>
            </a:r>
          </a:p>
        </p:txBody>
      </p:sp>
      <p:cxnSp>
        <p:nvCxnSpPr>
          <p:cNvPr id="67" name="Connecteur droit 66"/>
          <p:cNvCxnSpPr>
            <a:endCxn id="62" idx="0"/>
          </p:cNvCxnSpPr>
          <p:nvPr/>
        </p:nvCxnSpPr>
        <p:spPr>
          <a:xfrm>
            <a:off x="1280758" y="8488945"/>
            <a:ext cx="3198" cy="268906"/>
          </a:xfrm>
          <a:prstGeom prst="line">
            <a:avLst/>
          </a:prstGeom>
        </p:spPr>
        <p:style>
          <a:lnRef idx="1">
            <a:schemeClr val="accent1"/>
          </a:lnRef>
          <a:fillRef idx="0">
            <a:schemeClr val="accent1"/>
          </a:fillRef>
          <a:effectRef idx="0">
            <a:schemeClr val="accent1"/>
          </a:effectRef>
          <a:fontRef idx="minor">
            <a:schemeClr val="tx1"/>
          </a:fontRef>
        </p:style>
      </p:cxnSp>
      <p:sp>
        <p:nvSpPr>
          <p:cNvPr id="72" name="Rectangle 71"/>
          <p:cNvSpPr/>
          <p:nvPr/>
        </p:nvSpPr>
        <p:spPr>
          <a:xfrm>
            <a:off x="1415605" y="8720576"/>
            <a:ext cx="1355046" cy="270202"/>
          </a:xfrm>
          <a:prstGeom prst="rect">
            <a:avLst/>
          </a:prstGeom>
        </p:spPr>
        <p:txBody>
          <a:bodyPr wrap="square">
            <a:spAutoFit/>
          </a:bodyPr>
          <a:lstStyle/>
          <a:p>
            <a:pPr algn="ctr"/>
            <a:r>
              <a:rPr lang="fr-FR" sz="1156" dirty="0">
                <a:latin typeface="Berlin Sans FB" panose="020E0602020502020306" pitchFamily="34" charset="0"/>
              </a:rPr>
              <a:t>Intermédiaire</a:t>
            </a:r>
          </a:p>
        </p:txBody>
      </p:sp>
      <p:cxnSp>
        <p:nvCxnSpPr>
          <p:cNvPr id="73" name="Connecteur droit 72"/>
          <p:cNvCxnSpPr>
            <a:endCxn id="63" idx="0"/>
          </p:cNvCxnSpPr>
          <p:nvPr/>
        </p:nvCxnSpPr>
        <p:spPr>
          <a:xfrm>
            <a:off x="3184317" y="8473238"/>
            <a:ext cx="4674" cy="284613"/>
          </a:xfrm>
          <a:prstGeom prst="line">
            <a:avLst/>
          </a:prstGeom>
        </p:spPr>
        <p:style>
          <a:lnRef idx="1">
            <a:schemeClr val="accent1"/>
          </a:lnRef>
          <a:fillRef idx="0">
            <a:schemeClr val="accent1"/>
          </a:fillRef>
          <a:effectRef idx="0">
            <a:schemeClr val="accent1"/>
          </a:effectRef>
          <a:fontRef idx="minor">
            <a:schemeClr val="tx1"/>
          </a:fontRef>
        </p:style>
      </p:cxnSp>
      <p:sp>
        <p:nvSpPr>
          <p:cNvPr id="86" name="Rectangle 85"/>
          <p:cNvSpPr/>
          <p:nvPr/>
        </p:nvSpPr>
        <p:spPr>
          <a:xfrm>
            <a:off x="5108564" y="8397776"/>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87" name="Rectangle 86"/>
          <p:cNvSpPr/>
          <p:nvPr/>
        </p:nvSpPr>
        <p:spPr>
          <a:xfrm>
            <a:off x="5296227" y="8397776"/>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88" name="Rectangle 87"/>
          <p:cNvSpPr/>
          <p:nvPr/>
        </p:nvSpPr>
        <p:spPr>
          <a:xfrm>
            <a:off x="5510102" y="8397776"/>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89" name="Rectangle 88"/>
          <p:cNvSpPr/>
          <p:nvPr/>
        </p:nvSpPr>
        <p:spPr>
          <a:xfrm>
            <a:off x="5697764" y="8397776"/>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90" name="Rectangle 89"/>
          <p:cNvSpPr/>
          <p:nvPr/>
        </p:nvSpPr>
        <p:spPr>
          <a:xfrm>
            <a:off x="5885429" y="8397776"/>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91" name="Rectangle 90"/>
          <p:cNvSpPr/>
          <p:nvPr/>
        </p:nvSpPr>
        <p:spPr>
          <a:xfrm>
            <a:off x="6096880" y="8399251"/>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92" name="Rectangle 91"/>
          <p:cNvSpPr/>
          <p:nvPr/>
        </p:nvSpPr>
        <p:spPr>
          <a:xfrm>
            <a:off x="6284544" y="8399251"/>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93" name="Rectangle 92"/>
          <p:cNvSpPr/>
          <p:nvPr/>
        </p:nvSpPr>
        <p:spPr>
          <a:xfrm>
            <a:off x="6472209" y="8399251"/>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cxnSp>
        <p:nvCxnSpPr>
          <p:cNvPr id="94" name="Connecteur droit 93"/>
          <p:cNvCxnSpPr>
            <a:endCxn id="64" idx="0"/>
          </p:cNvCxnSpPr>
          <p:nvPr/>
        </p:nvCxnSpPr>
        <p:spPr>
          <a:xfrm flipH="1">
            <a:off x="5473873" y="8435963"/>
            <a:ext cx="371" cy="284613"/>
          </a:xfrm>
          <a:prstGeom prst="line">
            <a:avLst/>
          </a:prstGeom>
        </p:spPr>
        <p:style>
          <a:lnRef idx="1">
            <a:schemeClr val="accent1"/>
          </a:lnRef>
          <a:fillRef idx="0">
            <a:schemeClr val="accent1"/>
          </a:fillRef>
          <a:effectRef idx="0">
            <a:schemeClr val="accent1"/>
          </a:effectRef>
          <a:fontRef idx="minor">
            <a:schemeClr val="tx1"/>
          </a:fontRef>
        </p:style>
      </p:cxnSp>
      <p:sp>
        <p:nvSpPr>
          <p:cNvPr id="95" name="Rectangle 94"/>
          <p:cNvSpPr/>
          <p:nvPr/>
        </p:nvSpPr>
        <p:spPr>
          <a:xfrm>
            <a:off x="3622972" y="8727191"/>
            <a:ext cx="1355046" cy="270202"/>
          </a:xfrm>
          <a:prstGeom prst="rect">
            <a:avLst/>
          </a:prstGeom>
        </p:spPr>
        <p:txBody>
          <a:bodyPr wrap="square">
            <a:spAutoFit/>
          </a:bodyPr>
          <a:lstStyle/>
          <a:p>
            <a:pPr algn="ctr"/>
            <a:r>
              <a:rPr lang="fr-FR" sz="1156" dirty="0">
                <a:latin typeface="Berlin Sans FB" panose="020E0602020502020306" pitchFamily="34" charset="0"/>
              </a:rPr>
              <a:t>Avancé(e)</a:t>
            </a:r>
          </a:p>
        </p:txBody>
      </p:sp>
      <p:sp>
        <p:nvSpPr>
          <p:cNvPr id="96" name="Rectangle 95"/>
          <p:cNvSpPr/>
          <p:nvPr/>
        </p:nvSpPr>
        <p:spPr>
          <a:xfrm>
            <a:off x="5502954" y="8715336"/>
            <a:ext cx="1355046" cy="270202"/>
          </a:xfrm>
          <a:prstGeom prst="rect">
            <a:avLst/>
          </a:prstGeom>
        </p:spPr>
        <p:txBody>
          <a:bodyPr wrap="square">
            <a:spAutoFit/>
          </a:bodyPr>
          <a:lstStyle/>
          <a:p>
            <a:pPr algn="ctr"/>
            <a:r>
              <a:rPr lang="fr-FR" sz="1156" dirty="0">
                <a:latin typeface="Berlin Sans FB" panose="020E0602020502020306" pitchFamily="34" charset="0"/>
              </a:rPr>
              <a:t>Champion(ne)</a:t>
            </a:r>
          </a:p>
        </p:txBody>
      </p:sp>
      <p:sp>
        <p:nvSpPr>
          <p:cNvPr id="98" name="Rectangle 97"/>
          <p:cNvSpPr/>
          <p:nvPr/>
        </p:nvSpPr>
        <p:spPr>
          <a:xfrm>
            <a:off x="305420" y="9192720"/>
            <a:ext cx="6392464" cy="270202"/>
          </a:xfrm>
          <a:prstGeom prst="rect">
            <a:avLst/>
          </a:prstGeom>
        </p:spPr>
        <p:txBody>
          <a:bodyPr wrap="square">
            <a:spAutoFit/>
          </a:bodyPr>
          <a:lstStyle/>
          <a:p>
            <a:r>
              <a:rPr lang="fr-FR" sz="1156" dirty="0">
                <a:latin typeface="Berlin Sans FB" panose="020E0602020502020306" pitchFamily="34" charset="0"/>
              </a:rPr>
              <a:t>Points d’expérience bonus (après champion(ne)): </a:t>
            </a:r>
          </a:p>
        </p:txBody>
      </p:sp>
      <p:sp>
        <p:nvSpPr>
          <p:cNvPr id="100" name="Rectangle 99"/>
          <p:cNvSpPr/>
          <p:nvPr/>
        </p:nvSpPr>
        <p:spPr>
          <a:xfrm>
            <a:off x="3428624" y="928405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01" name="Rectangle 100"/>
          <p:cNvSpPr/>
          <p:nvPr/>
        </p:nvSpPr>
        <p:spPr>
          <a:xfrm>
            <a:off x="3616289" y="928405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02" name="Rectangle 101"/>
          <p:cNvSpPr/>
          <p:nvPr/>
        </p:nvSpPr>
        <p:spPr>
          <a:xfrm>
            <a:off x="3803953" y="928405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03" name="Rectangle 102"/>
          <p:cNvSpPr/>
          <p:nvPr/>
        </p:nvSpPr>
        <p:spPr>
          <a:xfrm>
            <a:off x="3991615" y="928405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04" name="Rectangle 103"/>
          <p:cNvSpPr/>
          <p:nvPr/>
        </p:nvSpPr>
        <p:spPr>
          <a:xfrm>
            <a:off x="4178217" y="928405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05" name="Rectangle 104"/>
          <p:cNvSpPr/>
          <p:nvPr/>
        </p:nvSpPr>
        <p:spPr>
          <a:xfrm>
            <a:off x="4365880" y="928405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06" name="Rectangle 105"/>
          <p:cNvSpPr/>
          <p:nvPr/>
        </p:nvSpPr>
        <p:spPr>
          <a:xfrm>
            <a:off x="4553545" y="928405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07" name="Rectangle 106"/>
          <p:cNvSpPr/>
          <p:nvPr/>
        </p:nvSpPr>
        <p:spPr>
          <a:xfrm>
            <a:off x="4741210" y="928405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08" name="Rectangle 107"/>
          <p:cNvSpPr/>
          <p:nvPr/>
        </p:nvSpPr>
        <p:spPr>
          <a:xfrm>
            <a:off x="4928873" y="928405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09" name="Rectangle 108"/>
          <p:cNvSpPr/>
          <p:nvPr/>
        </p:nvSpPr>
        <p:spPr>
          <a:xfrm>
            <a:off x="5117839" y="9283147"/>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10" name="Rectangle 109"/>
          <p:cNvSpPr/>
          <p:nvPr/>
        </p:nvSpPr>
        <p:spPr>
          <a:xfrm>
            <a:off x="5305501" y="9283147"/>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11" name="Rectangle 110"/>
          <p:cNvSpPr/>
          <p:nvPr/>
        </p:nvSpPr>
        <p:spPr>
          <a:xfrm>
            <a:off x="5519375" y="9283147"/>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12" name="Rectangle 111"/>
          <p:cNvSpPr/>
          <p:nvPr/>
        </p:nvSpPr>
        <p:spPr>
          <a:xfrm>
            <a:off x="5707040" y="9283147"/>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13" name="Rectangle 112"/>
          <p:cNvSpPr/>
          <p:nvPr/>
        </p:nvSpPr>
        <p:spPr>
          <a:xfrm>
            <a:off x="5894706" y="9283147"/>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14" name="Rectangle 113"/>
          <p:cNvSpPr/>
          <p:nvPr/>
        </p:nvSpPr>
        <p:spPr>
          <a:xfrm>
            <a:off x="6106155" y="9284620"/>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15" name="Rectangle 114"/>
          <p:cNvSpPr/>
          <p:nvPr/>
        </p:nvSpPr>
        <p:spPr>
          <a:xfrm>
            <a:off x="6293817" y="9284620"/>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16" name="Rectangle 115"/>
          <p:cNvSpPr/>
          <p:nvPr/>
        </p:nvSpPr>
        <p:spPr>
          <a:xfrm>
            <a:off x="6481482" y="9284620"/>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4" name="ZoneTexte 3"/>
          <p:cNvSpPr txBox="1"/>
          <p:nvPr/>
        </p:nvSpPr>
        <p:spPr>
          <a:xfrm>
            <a:off x="-447625" y="1238554"/>
            <a:ext cx="3129038" cy="492443"/>
          </a:xfrm>
          <a:prstGeom prst="rect">
            <a:avLst/>
          </a:prstGeom>
          <a:noFill/>
        </p:spPr>
        <p:txBody>
          <a:bodyPr wrap="square" rtlCol="0">
            <a:spAutoFit/>
          </a:bodyPr>
          <a:lstStyle/>
          <a:p>
            <a:endParaRPr lang="fr-FR" sz="2600" dirty="0"/>
          </a:p>
        </p:txBody>
      </p:sp>
      <p:pic>
        <p:nvPicPr>
          <p:cNvPr id="6" name="Image 5"/>
          <p:cNvPicPr>
            <a:picLocks noChangeAspect="1"/>
          </p:cNvPicPr>
          <p:nvPr/>
        </p:nvPicPr>
        <p:blipFill rotWithShape="1">
          <a:blip r:embed="rId9">
            <a:extLst>
              <a:ext uri="{28A0092B-C50C-407E-A947-70E740481C1C}">
                <a14:useLocalDpi xmlns:a14="http://schemas.microsoft.com/office/drawing/2010/main" val="0"/>
              </a:ext>
            </a:extLst>
          </a:blip>
          <a:srcRect b="29049"/>
          <a:stretch/>
        </p:blipFill>
        <p:spPr>
          <a:xfrm>
            <a:off x="3305588" y="1845692"/>
            <a:ext cx="1618616" cy="400825"/>
          </a:xfrm>
          <a:prstGeom prst="rect">
            <a:avLst/>
          </a:prstGeom>
        </p:spPr>
      </p:pic>
      <p:sp>
        <p:nvSpPr>
          <p:cNvPr id="97" name="ZoneTexte 96"/>
          <p:cNvSpPr txBox="1"/>
          <p:nvPr/>
        </p:nvSpPr>
        <p:spPr>
          <a:xfrm rot="16200000">
            <a:off x="-4551154" y="4750993"/>
            <a:ext cx="9332118" cy="403508"/>
          </a:xfrm>
          <a:prstGeom prst="rect">
            <a:avLst/>
          </a:prstGeom>
          <a:noFill/>
        </p:spPr>
        <p:txBody>
          <a:bodyPr wrap="square" rtlCol="0">
            <a:spAutoFit/>
          </a:bodyPr>
          <a:lstStyle/>
          <a:p>
            <a:r>
              <a:rPr lang="fr-FR" sz="2022" i="1" dirty="0">
                <a:solidFill>
                  <a:schemeClr val="accent1"/>
                </a:solidFill>
                <a:latin typeface="Berlin Sans FB" panose="020E0602020502020306" pitchFamily="34" charset="0"/>
              </a:rPr>
              <a:t>Exemple </a:t>
            </a:r>
            <a:r>
              <a:rPr lang="fr-FR" sz="2022" i="1" dirty="0" err="1">
                <a:solidFill>
                  <a:schemeClr val="accent1"/>
                </a:solidFill>
                <a:latin typeface="Berlin Sans FB" panose="020E0602020502020306" pitchFamily="34" charset="0"/>
              </a:rPr>
              <a:t>Exemple</a:t>
            </a:r>
            <a:r>
              <a:rPr lang="fr-FR" sz="2022" i="1" dirty="0">
                <a:solidFill>
                  <a:schemeClr val="accent1"/>
                </a:solidFill>
                <a:latin typeface="Berlin Sans FB" panose="020E0602020502020306" pitchFamily="34" charset="0"/>
              </a:rPr>
              <a:t> </a:t>
            </a:r>
            <a:r>
              <a:rPr lang="fr-FR" sz="2022" i="1" dirty="0" err="1">
                <a:solidFill>
                  <a:schemeClr val="accent1"/>
                </a:solidFill>
                <a:latin typeface="Berlin Sans FB" panose="020E0602020502020306" pitchFamily="34" charset="0"/>
              </a:rPr>
              <a:t>Exemple</a:t>
            </a:r>
            <a:r>
              <a:rPr lang="fr-FR" sz="2022" i="1" dirty="0">
                <a:solidFill>
                  <a:schemeClr val="accent1"/>
                </a:solidFill>
                <a:latin typeface="Berlin Sans FB" panose="020E0602020502020306" pitchFamily="34" charset="0"/>
              </a:rPr>
              <a:t> </a:t>
            </a:r>
            <a:r>
              <a:rPr lang="fr-FR" sz="2022" i="1" dirty="0" err="1">
                <a:solidFill>
                  <a:schemeClr val="accent1"/>
                </a:solidFill>
                <a:latin typeface="Berlin Sans FB" panose="020E0602020502020306" pitchFamily="34" charset="0"/>
              </a:rPr>
              <a:t>Exemple</a:t>
            </a:r>
            <a:r>
              <a:rPr lang="fr-FR" sz="2022" i="1" dirty="0">
                <a:solidFill>
                  <a:schemeClr val="accent1"/>
                </a:solidFill>
                <a:latin typeface="Berlin Sans FB" panose="020E0602020502020306" pitchFamily="34" charset="0"/>
              </a:rPr>
              <a:t> </a:t>
            </a:r>
            <a:r>
              <a:rPr lang="fr-FR" sz="2022" i="1" dirty="0" err="1">
                <a:solidFill>
                  <a:schemeClr val="accent1"/>
                </a:solidFill>
                <a:latin typeface="Berlin Sans FB" panose="020E0602020502020306" pitchFamily="34" charset="0"/>
              </a:rPr>
              <a:t>Exemple</a:t>
            </a:r>
            <a:r>
              <a:rPr lang="fr-FR" sz="2022" i="1" dirty="0">
                <a:solidFill>
                  <a:schemeClr val="accent1"/>
                </a:solidFill>
                <a:latin typeface="Berlin Sans FB" panose="020E0602020502020306" pitchFamily="34" charset="0"/>
              </a:rPr>
              <a:t> </a:t>
            </a:r>
            <a:r>
              <a:rPr lang="fr-FR" sz="2022" i="1" dirty="0" err="1">
                <a:solidFill>
                  <a:schemeClr val="accent1"/>
                </a:solidFill>
                <a:latin typeface="Berlin Sans FB" panose="020E0602020502020306" pitchFamily="34" charset="0"/>
              </a:rPr>
              <a:t>Exemple</a:t>
            </a:r>
            <a:r>
              <a:rPr lang="fr-FR" sz="2022" i="1" dirty="0">
                <a:solidFill>
                  <a:schemeClr val="accent1"/>
                </a:solidFill>
                <a:latin typeface="Berlin Sans FB" panose="020E0602020502020306" pitchFamily="34" charset="0"/>
              </a:rPr>
              <a:t> </a:t>
            </a:r>
            <a:r>
              <a:rPr lang="fr-FR" sz="2022" i="1" dirty="0" err="1">
                <a:solidFill>
                  <a:schemeClr val="accent1"/>
                </a:solidFill>
                <a:latin typeface="Berlin Sans FB" panose="020E0602020502020306" pitchFamily="34" charset="0"/>
              </a:rPr>
              <a:t>Exemple</a:t>
            </a:r>
            <a:r>
              <a:rPr lang="fr-FR" sz="2022" i="1" dirty="0">
                <a:solidFill>
                  <a:schemeClr val="accent1"/>
                </a:solidFill>
                <a:latin typeface="Berlin Sans FB" panose="020E0602020502020306" pitchFamily="34" charset="0"/>
              </a:rPr>
              <a:t> </a:t>
            </a:r>
            <a:r>
              <a:rPr lang="fr-FR" sz="2022" i="1" dirty="0" err="1">
                <a:solidFill>
                  <a:schemeClr val="accent1"/>
                </a:solidFill>
                <a:latin typeface="Berlin Sans FB" panose="020E0602020502020306" pitchFamily="34" charset="0"/>
              </a:rPr>
              <a:t>Exemple</a:t>
            </a:r>
            <a:r>
              <a:rPr lang="fr-FR" sz="2022" i="1" dirty="0">
                <a:solidFill>
                  <a:schemeClr val="accent1"/>
                </a:solidFill>
                <a:latin typeface="Berlin Sans FB" panose="020E0602020502020306" pitchFamily="34" charset="0"/>
              </a:rPr>
              <a:t> </a:t>
            </a:r>
            <a:r>
              <a:rPr lang="fr-FR" sz="2022" i="1" dirty="0" err="1">
                <a:solidFill>
                  <a:schemeClr val="accent1"/>
                </a:solidFill>
                <a:latin typeface="Berlin Sans FB" panose="020E0602020502020306" pitchFamily="34" charset="0"/>
              </a:rPr>
              <a:t>Exemple</a:t>
            </a:r>
            <a:r>
              <a:rPr lang="fr-FR" sz="2022" i="1" dirty="0">
                <a:solidFill>
                  <a:schemeClr val="accent1"/>
                </a:solidFill>
                <a:latin typeface="Berlin Sans FB" panose="020E0602020502020306" pitchFamily="34" charset="0"/>
              </a:rPr>
              <a:t> </a:t>
            </a:r>
          </a:p>
        </p:txBody>
      </p:sp>
      <p:sp>
        <p:nvSpPr>
          <p:cNvPr id="99" name="Rectangle 98"/>
          <p:cNvSpPr/>
          <p:nvPr/>
        </p:nvSpPr>
        <p:spPr>
          <a:xfrm>
            <a:off x="496934" y="3298785"/>
            <a:ext cx="398238" cy="397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89" dirty="0">
                <a:solidFill>
                  <a:schemeClr val="tx1"/>
                </a:solidFill>
                <a:latin typeface="Berlin Sans FB" panose="020E0602020502020306" pitchFamily="34" charset="0"/>
              </a:rPr>
              <a:t>1</a:t>
            </a:r>
          </a:p>
        </p:txBody>
      </p:sp>
      <p:sp>
        <p:nvSpPr>
          <p:cNvPr id="117" name="Rectangle 116"/>
          <p:cNvSpPr/>
          <p:nvPr/>
        </p:nvSpPr>
        <p:spPr>
          <a:xfrm>
            <a:off x="496934" y="3792485"/>
            <a:ext cx="398238" cy="397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89" dirty="0">
                <a:solidFill>
                  <a:schemeClr val="tx1"/>
                </a:solidFill>
                <a:latin typeface="Berlin Sans FB" panose="020E0602020502020306" pitchFamily="34" charset="0"/>
              </a:rPr>
              <a:t>2</a:t>
            </a:r>
          </a:p>
        </p:txBody>
      </p:sp>
      <p:sp>
        <p:nvSpPr>
          <p:cNvPr id="118" name="Rectangle 117"/>
          <p:cNvSpPr/>
          <p:nvPr/>
        </p:nvSpPr>
        <p:spPr>
          <a:xfrm>
            <a:off x="496934" y="4283083"/>
            <a:ext cx="398238" cy="397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89" dirty="0">
                <a:solidFill>
                  <a:schemeClr val="tx1"/>
                </a:solidFill>
                <a:latin typeface="Berlin Sans FB" panose="020E0602020502020306" pitchFamily="34" charset="0"/>
              </a:rPr>
              <a:t>3</a:t>
            </a:r>
          </a:p>
        </p:txBody>
      </p:sp>
      <p:sp>
        <p:nvSpPr>
          <p:cNvPr id="119" name="Rectangle 118"/>
          <p:cNvSpPr/>
          <p:nvPr/>
        </p:nvSpPr>
        <p:spPr>
          <a:xfrm>
            <a:off x="954750" y="3479255"/>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20" name="Rectangle 119"/>
          <p:cNvSpPr/>
          <p:nvPr/>
        </p:nvSpPr>
        <p:spPr>
          <a:xfrm>
            <a:off x="1142415" y="3479255"/>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21" name="Rectangle 120"/>
          <p:cNvSpPr/>
          <p:nvPr/>
        </p:nvSpPr>
        <p:spPr>
          <a:xfrm>
            <a:off x="954479" y="3937518"/>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22" name="Rectangle 121"/>
          <p:cNvSpPr/>
          <p:nvPr/>
        </p:nvSpPr>
        <p:spPr>
          <a:xfrm>
            <a:off x="1142144" y="3937518"/>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23" name="Rectangle 122"/>
          <p:cNvSpPr/>
          <p:nvPr/>
        </p:nvSpPr>
        <p:spPr>
          <a:xfrm>
            <a:off x="1334342" y="3937518"/>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24" name="Rectangle 123"/>
          <p:cNvSpPr/>
          <p:nvPr/>
        </p:nvSpPr>
        <p:spPr>
          <a:xfrm>
            <a:off x="954479" y="4433172"/>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25" name="Rectangle 124"/>
          <p:cNvSpPr/>
          <p:nvPr/>
        </p:nvSpPr>
        <p:spPr>
          <a:xfrm>
            <a:off x="1142144" y="4433172"/>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26" name="Rectangle 125"/>
          <p:cNvSpPr/>
          <p:nvPr/>
        </p:nvSpPr>
        <p:spPr>
          <a:xfrm>
            <a:off x="1527998" y="3937518"/>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27" name="Rectangle 126"/>
          <p:cNvSpPr/>
          <p:nvPr/>
        </p:nvSpPr>
        <p:spPr>
          <a:xfrm>
            <a:off x="1334342" y="3479947"/>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28" name="Rectangle 127"/>
          <p:cNvSpPr/>
          <p:nvPr/>
        </p:nvSpPr>
        <p:spPr>
          <a:xfrm>
            <a:off x="4326844" y="3258023"/>
            <a:ext cx="398238" cy="397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89" dirty="0">
                <a:solidFill>
                  <a:schemeClr val="tx1"/>
                </a:solidFill>
                <a:latin typeface="Berlin Sans FB" panose="020E0602020502020306" pitchFamily="34" charset="0"/>
              </a:rPr>
              <a:t>1</a:t>
            </a:r>
          </a:p>
        </p:txBody>
      </p:sp>
      <p:sp>
        <p:nvSpPr>
          <p:cNvPr id="129" name="Rectangle 128"/>
          <p:cNvSpPr/>
          <p:nvPr/>
        </p:nvSpPr>
        <p:spPr>
          <a:xfrm>
            <a:off x="4326844" y="3751724"/>
            <a:ext cx="398238" cy="397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89" dirty="0">
                <a:solidFill>
                  <a:schemeClr val="tx1"/>
                </a:solidFill>
                <a:latin typeface="Berlin Sans FB" panose="020E0602020502020306" pitchFamily="34" charset="0"/>
              </a:rPr>
              <a:t>2</a:t>
            </a:r>
          </a:p>
        </p:txBody>
      </p:sp>
      <p:sp>
        <p:nvSpPr>
          <p:cNvPr id="130" name="Rectangle 129"/>
          <p:cNvSpPr/>
          <p:nvPr/>
        </p:nvSpPr>
        <p:spPr>
          <a:xfrm>
            <a:off x="4326844" y="4242321"/>
            <a:ext cx="398238" cy="397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89" dirty="0">
                <a:solidFill>
                  <a:schemeClr val="tx1"/>
                </a:solidFill>
                <a:latin typeface="Berlin Sans FB" panose="020E0602020502020306" pitchFamily="34" charset="0"/>
              </a:rPr>
              <a:t>3</a:t>
            </a:r>
          </a:p>
        </p:txBody>
      </p:sp>
      <p:sp>
        <p:nvSpPr>
          <p:cNvPr id="131" name="Rectangle 130"/>
          <p:cNvSpPr/>
          <p:nvPr/>
        </p:nvSpPr>
        <p:spPr>
          <a:xfrm>
            <a:off x="4784662" y="3438493"/>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32" name="Rectangle 131"/>
          <p:cNvSpPr/>
          <p:nvPr/>
        </p:nvSpPr>
        <p:spPr>
          <a:xfrm>
            <a:off x="4972325" y="3438493"/>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33" name="Rectangle 132"/>
          <p:cNvSpPr/>
          <p:nvPr/>
        </p:nvSpPr>
        <p:spPr>
          <a:xfrm>
            <a:off x="4784389" y="3896756"/>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34" name="Rectangle 133"/>
          <p:cNvSpPr/>
          <p:nvPr/>
        </p:nvSpPr>
        <p:spPr>
          <a:xfrm>
            <a:off x="4972054" y="3896756"/>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35" name="Rectangle 134"/>
          <p:cNvSpPr/>
          <p:nvPr/>
        </p:nvSpPr>
        <p:spPr>
          <a:xfrm>
            <a:off x="5535573" y="3439470"/>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36" name="Rectangle 135"/>
          <p:cNvSpPr/>
          <p:nvPr/>
        </p:nvSpPr>
        <p:spPr>
          <a:xfrm>
            <a:off x="4784389" y="4392411"/>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38" name="Rectangle 137"/>
          <p:cNvSpPr/>
          <p:nvPr/>
        </p:nvSpPr>
        <p:spPr>
          <a:xfrm>
            <a:off x="5343507" y="3438493"/>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39" name="Rectangle 138"/>
          <p:cNvSpPr/>
          <p:nvPr/>
        </p:nvSpPr>
        <p:spPr>
          <a:xfrm>
            <a:off x="5162567" y="3438493"/>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40" name="Rectangle 139"/>
          <p:cNvSpPr/>
          <p:nvPr/>
        </p:nvSpPr>
        <p:spPr>
          <a:xfrm>
            <a:off x="4325160" y="6098438"/>
            <a:ext cx="398238" cy="397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89" dirty="0">
                <a:solidFill>
                  <a:schemeClr val="tx1"/>
                </a:solidFill>
                <a:latin typeface="Berlin Sans FB" panose="020E0602020502020306" pitchFamily="34" charset="0"/>
              </a:rPr>
              <a:t>1</a:t>
            </a:r>
          </a:p>
        </p:txBody>
      </p:sp>
      <p:sp>
        <p:nvSpPr>
          <p:cNvPr id="141" name="Rectangle 140"/>
          <p:cNvSpPr/>
          <p:nvPr/>
        </p:nvSpPr>
        <p:spPr>
          <a:xfrm>
            <a:off x="4325160" y="6592136"/>
            <a:ext cx="398238" cy="397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89" dirty="0">
                <a:solidFill>
                  <a:schemeClr val="tx1"/>
                </a:solidFill>
                <a:latin typeface="Berlin Sans FB" panose="020E0602020502020306" pitchFamily="34" charset="0"/>
              </a:rPr>
              <a:t>2</a:t>
            </a:r>
          </a:p>
        </p:txBody>
      </p:sp>
      <p:sp>
        <p:nvSpPr>
          <p:cNvPr id="142" name="Rectangle 141"/>
          <p:cNvSpPr/>
          <p:nvPr/>
        </p:nvSpPr>
        <p:spPr>
          <a:xfrm>
            <a:off x="4325160" y="7082736"/>
            <a:ext cx="398238" cy="397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89" dirty="0">
                <a:solidFill>
                  <a:schemeClr val="tx1"/>
                </a:solidFill>
                <a:latin typeface="Berlin Sans FB" panose="020E0602020502020306" pitchFamily="34" charset="0"/>
              </a:rPr>
              <a:t>3</a:t>
            </a:r>
          </a:p>
        </p:txBody>
      </p:sp>
      <p:sp>
        <p:nvSpPr>
          <p:cNvPr id="143" name="Rectangle 142"/>
          <p:cNvSpPr/>
          <p:nvPr/>
        </p:nvSpPr>
        <p:spPr>
          <a:xfrm>
            <a:off x="4782976" y="6278906"/>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45" name="Rectangle 144"/>
          <p:cNvSpPr/>
          <p:nvPr/>
        </p:nvSpPr>
        <p:spPr>
          <a:xfrm>
            <a:off x="4782704" y="6737167"/>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46" name="Rectangle 145"/>
          <p:cNvSpPr/>
          <p:nvPr/>
        </p:nvSpPr>
        <p:spPr>
          <a:xfrm>
            <a:off x="4970369" y="6737167"/>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47" name="Rectangle 146"/>
          <p:cNvSpPr/>
          <p:nvPr/>
        </p:nvSpPr>
        <p:spPr>
          <a:xfrm>
            <a:off x="5162567" y="6737167"/>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48" name="Rectangle 147"/>
          <p:cNvSpPr/>
          <p:nvPr/>
        </p:nvSpPr>
        <p:spPr>
          <a:xfrm>
            <a:off x="4782704" y="723282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49" name="Rectangle 148"/>
          <p:cNvSpPr/>
          <p:nvPr/>
        </p:nvSpPr>
        <p:spPr>
          <a:xfrm>
            <a:off x="5158794" y="6278906"/>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50" name="Rectangle 149"/>
          <p:cNvSpPr/>
          <p:nvPr/>
        </p:nvSpPr>
        <p:spPr>
          <a:xfrm>
            <a:off x="5356224" y="6737167"/>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51" name="Rectangle 150"/>
          <p:cNvSpPr/>
          <p:nvPr/>
        </p:nvSpPr>
        <p:spPr>
          <a:xfrm>
            <a:off x="4965997" y="6278906"/>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52" name="Rectangle 151"/>
          <p:cNvSpPr/>
          <p:nvPr/>
        </p:nvSpPr>
        <p:spPr>
          <a:xfrm>
            <a:off x="532677" y="6146528"/>
            <a:ext cx="398238" cy="397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89" dirty="0">
                <a:solidFill>
                  <a:schemeClr val="tx1"/>
                </a:solidFill>
                <a:latin typeface="Berlin Sans FB" panose="020E0602020502020306" pitchFamily="34" charset="0"/>
              </a:rPr>
              <a:t>1</a:t>
            </a:r>
          </a:p>
        </p:txBody>
      </p:sp>
      <p:sp>
        <p:nvSpPr>
          <p:cNvPr id="153" name="Rectangle 152"/>
          <p:cNvSpPr/>
          <p:nvPr/>
        </p:nvSpPr>
        <p:spPr>
          <a:xfrm>
            <a:off x="532677" y="6640226"/>
            <a:ext cx="398238" cy="397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89" dirty="0">
                <a:solidFill>
                  <a:schemeClr val="tx1"/>
                </a:solidFill>
                <a:latin typeface="Berlin Sans FB" panose="020E0602020502020306" pitchFamily="34" charset="0"/>
              </a:rPr>
              <a:t>2</a:t>
            </a:r>
          </a:p>
        </p:txBody>
      </p:sp>
      <p:sp>
        <p:nvSpPr>
          <p:cNvPr id="154" name="Rectangle 153"/>
          <p:cNvSpPr/>
          <p:nvPr/>
        </p:nvSpPr>
        <p:spPr>
          <a:xfrm>
            <a:off x="532677" y="7130826"/>
            <a:ext cx="398238" cy="397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89" dirty="0">
                <a:solidFill>
                  <a:schemeClr val="tx1"/>
                </a:solidFill>
                <a:latin typeface="Berlin Sans FB" panose="020E0602020502020306" pitchFamily="34" charset="0"/>
              </a:rPr>
              <a:t>3</a:t>
            </a:r>
          </a:p>
        </p:txBody>
      </p:sp>
      <p:sp>
        <p:nvSpPr>
          <p:cNvPr id="155" name="Rectangle 154"/>
          <p:cNvSpPr/>
          <p:nvPr/>
        </p:nvSpPr>
        <p:spPr>
          <a:xfrm>
            <a:off x="990495" y="6326996"/>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56" name="Rectangle 155"/>
          <p:cNvSpPr/>
          <p:nvPr/>
        </p:nvSpPr>
        <p:spPr>
          <a:xfrm>
            <a:off x="1178158" y="6326996"/>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57" name="Rectangle 156"/>
          <p:cNvSpPr/>
          <p:nvPr/>
        </p:nvSpPr>
        <p:spPr>
          <a:xfrm>
            <a:off x="990222" y="6785257"/>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58" name="Rectangle 157"/>
          <p:cNvSpPr/>
          <p:nvPr/>
        </p:nvSpPr>
        <p:spPr>
          <a:xfrm>
            <a:off x="1569920" y="728091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59" name="Rectangle 158"/>
          <p:cNvSpPr/>
          <p:nvPr/>
        </p:nvSpPr>
        <p:spPr>
          <a:xfrm>
            <a:off x="1379007" y="728091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60" name="Rectangle 159"/>
          <p:cNvSpPr/>
          <p:nvPr/>
        </p:nvSpPr>
        <p:spPr>
          <a:xfrm>
            <a:off x="990222" y="728091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61" name="Rectangle 160"/>
          <p:cNvSpPr/>
          <p:nvPr/>
        </p:nvSpPr>
        <p:spPr>
          <a:xfrm>
            <a:off x="1177887" y="7280914"/>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62" name="Rectangle 161"/>
          <p:cNvSpPr/>
          <p:nvPr/>
        </p:nvSpPr>
        <p:spPr>
          <a:xfrm>
            <a:off x="1567215" y="6331069"/>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63" name="Rectangle 162"/>
          <p:cNvSpPr/>
          <p:nvPr/>
        </p:nvSpPr>
        <p:spPr>
          <a:xfrm>
            <a:off x="1370084" y="6327686"/>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pic>
        <p:nvPicPr>
          <p:cNvPr id="144" name="Image 143"/>
          <p:cNvPicPr>
            <a:picLocks noChangeAspect="1"/>
          </p:cNvPicPr>
          <p:nvPr/>
        </p:nvPicPr>
        <p:blipFill rotWithShape="1">
          <a:blip r:embed="rId10">
            <a:extLst>
              <a:ext uri="{28A0092B-C50C-407E-A947-70E740481C1C}">
                <a14:useLocalDpi xmlns:a14="http://schemas.microsoft.com/office/drawing/2010/main" val="0"/>
              </a:ext>
            </a:extLst>
          </a:blip>
          <a:srcRect l="26803" t="17808" r="25615"/>
          <a:stretch/>
        </p:blipFill>
        <p:spPr>
          <a:xfrm>
            <a:off x="2477401" y="4631958"/>
            <a:ext cx="1548044" cy="2674104"/>
          </a:xfrm>
          <a:prstGeom prst="rect">
            <a:avLst/>
          </a:prstGeom>
        </p:spPr>
      </p:pic>
      <p:sp>
        <p:nvSpPr>
          <p:cNvPr id="164" name="Ellipse 163"/>
          <p:cNvSpPr/>
          <p:nvPr/>
        </p:nvSpPr>
        <p:spPr>
          <a:xfrm>
            <a:off x="2572735" y="3279598"/>
            <a:ext cx="1305118" cy="13051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590" dirty="0">
                <a:solidFill>
                  <a:schemeClr val="bg1">
                    <a:lumMod val="65000"/>
                  </a:schemeClr>
                </a:solidFill>
              </a:rPr>
              <a:t>Colle ta photo ou dessine toi ici</a:t>
            </a:r>
          </a:p>
        </p:txBody>
      </p:sp>
      <p:pic>
        <p:nvPicPr>
          <p:cNvPr id="7" name="Image 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563042" y="3279598"/>
            <a:ext cx="1354721" cy="1354721"/>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576956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221726" y="445455"/>
            <a:ext cx="6392464" cy="10913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468" dirty="0">
                <a:solidFill>
                  <a:schemeClr val="tx1"/>
                </a:solidFill>
                <a:latin typeface="Berlin Sans FB Demi" panose="020E0802020502020306" pitchFamily="34" charset="0"/>
              </a:rPr>
              <a:t>LA FICHE </a:t>
            </a:r>
          </a:p>
        </p:txBody>
      </p:sp>
      <p:sp>
        <p:nvSpPr>
          <p:cNvPr id="32" name="Rectangle 31"/>
          <p:cNvSpPr/>
          <p:nvPr/>
        </p:nvSpPr>
        <p:spPr>
          <a:xfrm>
            <a:off x="437090" y="1626809"/>
            <a:ext cx="5983819" cy="78142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FR" sz="2600" dirty="0">
                <a:solidFill>
                  <a:schemeClr val="tx1"/>
                </a:solidFill>
                <a:latin typeface="Berlin Sans FB Demi" panose="020E0802020502020306" pitchFamily="34" charset="0"/>
              </a:rPr>
              <a:t>UNE FICHE ? POURQUOI ?</a:t>
            </a:r>
          </a:p>
          <a:p>
            <a:r>
              <a:rPr lang="fr-FR" sz="1733" dirty="0">
                <a:solidFill>
                  <a:schemeClr val="tx1"/>
                </a:solidFill>
                <a:latin typeface="Berlin Sans FB" panose="020E0602020502020306" pitchFamily="34" charset="0"/>
              </a:rPr>
              <a:t>Ta fiche arrivant(e) te permet de suivre tout ce que tu as à faire, ce que tu as déjà accompli, découvert, appris, ou bien avec qui tu as déjà interagi pour ton intégration.</a:t>
            </a:r>
          </a:p>
          <a:p>
            <a:endParaRPr lang="fr-FR" sz="1733" dirty="0">
              <a:solidFill>
                <a:schemeClr val="tx1"/>
              </a:solidFill>
              <a:latin typeface="Berlin Sans FB" panose="020E0602020502020306" pitchFamily="34" charset="0"/>
            </a:endParaRPr>
          </a:p>
          <a:p>
            <a:endParaRPr lang="fr-FR" sz="1733" dirty="0">
              <a:solidFill>
                <a:schemeClr val="tx1"/>
              </a:solidFill>
              <a:latin typeface="Berlin Sans FB Demi" panose="020E0802020502020306" pitchFamily="34" charset="0"/>
            </a:endParaRPr>
          </a:p>
          <a:p>
            <a:r>
              <a:rPr lang="fr-FR" sz="2600" dirty="0">
                <a:solidFill>
                  <a:schemeClr val="tx1"/>
                </a:solidFill>
                <a:latin typeface="Berlin Sans FB Demi" panose="020E0802020502020306" pitchFamily="34" charset="0"/>
              </a:rPr>
              <a:t>LES 4 TYPES D’EVOLUTIONS</a:t>
            </a:r>
          </a:p>
          <a:p>
            <a:r>
              <a:rPr lang="fr-FR" sz="1733" dirty="0">
                <a:solidFill>
                  <a:schemeClr val="tx1"/>
                </a:solidFill>
                <a:latin typeface="Berlin Sans FB" panose="020E0602020502020306" pitchFamily="34" charset="0"/>
              </a:rPr>
              <a:t>Nous avons décidé de décliner ton intégration suivant 4 aspects, qui sont tous autant importants les uns que les autres pour un bon démarrage :</a:t>
            </a:r>
          </a:p>
          <a:p>
            <a:pPr lvl="1"/>
            <a:endParaRPr lang="fr-FR" sz="1733" dirty="0">
              <a:solidFill>
                <a:schemeClr val="tx1"/>
              </a:solidFill>
              <a:latin typeface="Berlin Sans FB" panose="020E0602020502020306" pitchFamily="34" charset="0"/>
            </a:endParaRPr>
          </a:p>
          <a:p>
            <a:pPr lvl="1"/>
            <a:r>
              <a:rPr lang="fr-FR" sz="1733" dirty="0">
                <a:solidFill>
                  <a:schemeClr val="tx1"/>
                </a:solidFill>
                <a:latin typeface="Berlin Sans FB" panose="020E0602020502020306" pitchFamily="34" charset="0"/>
              </a:rPr>
              <a:t>Les SAVOIRS sont à propos des connaissances à acquérir pour pouvoir bien démarrer.</a:t>
            </a:r>
          </a:p>
          <a:p>
            <a:endParaRPr lang="fr-FR" sz="1733" dirty="0">
              <a:solidFill>
                <a:schemeClr val="tx1"/>
              </a:solidFill>
              <a:latin typeface="Berlin Sans FB" panose="020E0602020502020306" pitchFamily="34" charset="0"/>
            </a:endParaRPr>
          </a:p>
          <a:p>
            <a:pPr lvl="1"/>
            <a:r>
              <a:rPr lang="fr-FR" sz="1733" dirty="0">
                <a:solidFill>
                  <a:schemeClr val="tx1"/>
                </a:solidFill>
                <a:latin typeface="Berlin Sans FB" panose="020E0602020502020306" pitchFamily="34" charset="0"/>
              </a:rPr>
              <a:t>Les INTERACTIONS sont à propos des personnes que tu vas devoir rencontrer et avec qui tu vas échanger</a:t>
            </a:r>
          </a:p>
          <a:p>
            <a:pPr lvl="1"/>
            <a:endParaRPr lang="fr-FR" sz="1733" dirty="0">
              <a:solidFill>
                <a:schemeClr val="tx1"/>
              </a:solidFill>
              <a:latin typeface="Berlin Sans FB" panose="020E0602020502020306" pitchFamily="34" charset="0"/>
            </a:endParaRPr>
          </a:p>
          <a:p>
            <a:pPr lvl="1"/>
            <a:r>
              <a:rPr lang="fr-FR" sz="1733" dirty="0">
                <a:solidFill>
                  <a:schemeClr val="tx1"/>
                </a:solidFill>
                <a:latin typeface="Berlin Sans FB" panose="020E0602020502020306" pitchFamily="34" charset="0"/>
              </a:rPr>
              <a:t>Les OUTILS sont à propos de ce qui sera mis à ta disposition pour que tu puisses démarrer</a:t>
            </a:r>
          </a:p>
          <a:p>
            <a:pPr lvl="1"/>
            <a:endParaRPr lang="fr-FR" sz="1733" dirty="0">
              <a:solidFill>
                <a:schemeClr val="tx1"/>
              </a:solidFill>
              <a:latin typeface="Berlin Sans FB" panose="020E0602020502020306" pitchFamily="34" charset="0"/>
            </a:endParaRPr>
          </a:p>
          <a:p>
            <a:pPr lvl="1"/>
            <a:r>
              <a:rPr lang="fr-FR" sz="1733" dirty="0">
                <a:solidFill>
                  <a:schemeClr val="tx1"/>
                </a:solidFill>
                <a:latin typeface="Berlin Sans FB" panose="020E0602020502020306" pitchFamily="34" charset="0"/>
              </a:rPr>
              <a:t>Les CONTRIBUTIONS sont à propos des premières actions que tu pourras faire</a:t>
            </a:r>
          </a:p>
          <a:p>
            <a:pPr lvl="1"/>
            <a:endParaRPr lang="fr-FR" sz="1733" dirty="0">
              <a:solidFill>
                <a:schemeClr val="tx1"/>
              </a:solidFill>
              <a:latin typeface="Berlin Sans FB Demi" panose="020E0802020502020306" pitchFamily="34" charset="0"/>
            </a:endParaRPr>
          </a:p>
          <a:p>
            <a:pPr lvl="1"/>
            <a:endParaRPr lang="fr-FR" sz="1733" dirty="0">
              <a:solidFill>
                <a:schemeClr val="tx1"/>
              </a:solidFill>
              <a:latin typeface="Berlin Sans FB Demi" panose="020E0802020502020306" pitchFamily="34" charset="0"/>
            </a:endParaRPr>
          </a:p>
          <a:p>
            <a:r>
              <a:rPr lang="fr-FR" sz="2600" dirty="0">
                <a:solidFill>
                  <a:schemeClr val="tx1"/>
                </a:solidFill>
                <a:latin typeface="Berlin Sans FB Demi" panose="020E0802020502020306" pitchFamily="34" charset="0"/>
              </a:rPr>
              <a:t>LA JAUGE D’EXPERIENCE</a:t>
            </a:r>
            <a:endParaRPr lang="fr-FR" sz="1733" dirty="0">
              <a:solidFill>
                <a:schemeClr val="tx1"/>
              </a:solidFill>
              <a:latin typeface="Berlin Sans FB" panose="020E0602020502020306" pitchFamily="34" charset="0"/>
            </a:endParaRPr>
          </a:p>
          <a:p>
            <a:r>
              <a:rPr lang="fr-FR" sz="1733" dirty="0">
                <a:solidFill>
                  <a:schemeClr val="tx1"/>
                </a:solidFill>
                <a:latin typeface="Berlin Sans FB" panose="020E0602020502020306" pitchFamily="34" charset="0"/>
              </a:rPr>
              <a:t>Au-delà des quêtes individuelles, la jauge d’expérience permet de te repérer au global, et t’aide à relever les défis </a:t>
            </a:r>
          </a:p>
          <a:p>
            <a:endParaRPr lang="fr-FR" sz="2600" dirty="0">
              <a:solidFill>
                <a:schemeClr val="tx1"/>
              </a:solidFill>
              <a:latin typeface="Berlin Sans FB Demi" panose="020E0802020502020306" pitchFamily="34" charset="0"/>
            </a:endParaRPr>
          </a:p>
          <a:p>
            <a:endParaRPr lang="fr-FR" sz="1733" dirty="0">
              <a:solidFill>
                <a:schemeClr val="tx1"/>
              </a:solidFill>
              <a:latin typeface="Berlin Sans FB Demi" panose="020E0802020502020306" pitchFamily="34" charset="0"/>
            </a:endParaRPr>
          </a:p>
          <a:p>
            <a:endParaRPr lang="fr-FR" sz="1733" dirty="0">
              <a:solidFill>
                <a:schemeClr val="tx1"/>
              </a:solidFill>
              <a:latin typeface="Berlin Sans FB Demi" panose="020E0802020502020306" pitchFamily="34" charset="0"/>
            </a:endParaRPr>
          </a:p>
          <a:p>
            <a:endParaRPr lang="fr-FR" sz="2022" dirty="0">
              <a:solidFill>
                <a:schemeClr val="tx1"/>
              </a:solidFill>
              <a:latin typeface="Berlin Sans FB Demi" panose="020E0802020502020306" pitchFamily="34" charset="0"/>
            </a:endParaRPr>
          </a:p>
        </p:txBody>
      </p:sp>
      <p:pic>
        <p:nvPicPr>
          <p:cNvPr id="82" name="Image 8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3938" y="4918996"/>
            <a:ext cx="404378" cy="404378"/>
          </a:xfrm>
          <a:prstGeom prst="rect">
            <a:avLst/>
          </a:prstGeom>
        </p:spPr>
      </p:pic>
      <p:pic>
        <p:nvPicPr>
          <p:cNvPr id="83" name="Image 8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3497" y="5680034"/>
            <a:ext cx="407876" cy="407876"/>
          </a:xfrm>
          <a:prstGeom prst="rect">
            <a:avLst/>
          </a:prstGeom>
        </p:spPr>
      </p:pic>
      <p:pic>
        <p:nvPicPr>
          <p:cNvPr id="84" name="Image 8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7414" y="7312293"/>
            <a:ext cx="373961" cy="373961"/>
          </a:xfrm>
          <a:prstGeom prst="rect">
            <a:avLst/>
          </a:prstGeom>
        </p:spPr>
      </p:pic>
      <p:pic>
        <p:nvPicPr>
          <p:cNvPr id="85" name="Image 8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9909" y="6480093"/>
            <a:ext cx="329996" cy="329996"/>
          </a:xfrm>
          <a:prstGeom prst="rect">
            <a:avLst/>
          </a:prstGeom>
        </p:spPr>
      </p:pic>
      <p:sp>
        <p:nvSpPr>
          <p:cNvPr id="137" name="Rectangle 136"/>
          <p:cNvSpPr/>
          <p:nvPr/>
        </p:nvSpPr>
        <p:spPr>
          <a:xfrm>
            <a:off x="221726" y="445455"/>
            <a:ext cx="6392464" cy="337015"/>
          </a:xfrm>
          <a:prstGeom prst="rect">
            <a:avLst/>
          </a:prstGeom>
        </p:spPr>
        <p:txBody>
          <a:bodyPr wrap="square">
            <a:spAutoFit/>
          </a:bodyPr>
          <a:lstStyle/>
          <a:p>
            <a:pPr algn="r"/>
            <a:r>
              <a:rPr lang="fr-FR" sz="1590" dirty="0">
                <a:latin typeface="Berlin Sans FB" panose="020E0602020502020306" pitchFamily="34" charset="0"/>
              </a:rPr>
              <a:t>Règles 2/5</a:t>
            </a:r>
          </a:p>
        </p:txBody>
      </p:sp>
    </p:spTree>
    <p:extLst>
      <p:ext uri="{BB962C8B-B14F-4D97-AF65-F5344CB8AC3E}">
        <p14:creationId xmlns:p14="http://schemas.microsoft.com/office/powerpoint/2010/main" val="3628550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Espace réservé du texte 14"/>
          <p:cNvSpPr>
            <a:spLocks noGrp="1"/>
          </p:cNvSpPr>
          <p:nvPr>
            <p:ph type="body" sz="quarter" idx="16"/>
          </p:nvPr>
        </p:nvSpPr>
        <p:spPr/>
        <p:txBody>
          <a:bodyPr>
            <a:normAutofit/>
          </a:bodyPr>
          <a:lstStyle/>
          <a:p>
            <a:r>
              <a:rPr lang="fr-FR" dirty="0">
                <a:latin typeface="Berlin Sans FB" panose="020E0602020502020306" pitchFamily="34" charset="0"/>
              </a:rPr>
              <a:t>Jeanne ZAPATERO</a:t>
            </a:r>
          </a:p>
          <a:p>
            <a:r>
              <a:rPr lang="fr-FR" dirty="0"/>
              <a:t>Animatrice de Communauté </a:t>
            </a:r>
            <a:endParaRPr lang="fr-FR" dirty="0">
              <a:latin typeface="Berlin Sans FB" panose="020E0602020502020306" pitchFamily="34" charset="0"/>
            </a:endParaRPr>
          </a:p>
          <a:p>
            <a:endParaRPr lang="fr-FR" dirty="0">
              <a:latin typeface="Berlin Sans FB" panose="020E0602020502020306" pitchFamily="34" charset="0"/>
            </a:endParaRPr>
          </a:p>
        </p:txBody>
      </p:sp>
      <p:sp>
        <p:nvSpPr>
          <p:cNvPr id="13" name="Espace réservé du texte 12"/>
          <p:cNvSpPr>
            <a:spLocks noGrp="1"/>
          </p:cNvSpPr>
          <p:nvPr>
            <p:ph type="body" sz="quarter" idx="14"/>
          </p:nvPr>
        </p:nvSpPr>
        <p:spPr>
          <a:xfrm>
            <a:off x="1482571" y="6420537"/>
            <a:ext cx="5122416" cy="1063750"/>
          </a:xfrm>
        </p:spPr>
        <p:txBody>
          <a:bodyPr>
            <a:normAutofit/>
          </a:bodyPr>
          <a:lstStyle/>
          <a:p>
            <a:r>
              <a:rPr lang="fr-FR" dirty="0">
                <a:latin typeface="Berlin Sans FB" panose="020E0602020502020306" pitchFamily="34" charset="0"/>
              </a:rPr>
              <a:t>Trouver le livret de présentation du département</a:t>
            </a:r>
          </a:p>
          <a:p>
            <a:r>
              <a:rPr lang="fr-FR" dirty="0">
                <a:latin typeface="Berlin Sans FB" panose="020E0602020502020306" pitchFamily="34" charset="0"/>
              </a:rPr>
              <a:t> Terminer de lire le livret</a:t>
            </a:r>
          </a:p>
        </p:txBody>
      </p:sp>
      <p:sp>
        <p:nvSpPr>
          <p:cNvPr id="8" name="Espace réservé du texte 7"/>
          <p:cNvSpPr>
            <a:spLocks noGrp="1"/>
          </p:cNvSpPr>
          <p:nvPr>
            <p:ph type="body" sz="quarter" idx="10"/>
          </p:nvPr>
        </p:nvSpPr>
        <p:spPr/>
        <p:txBody>
          <a:bodyPr>
            <a:normAutofit/>
          </a:bodyPr>
          <a:lstStyle/>
          <a:p>
            <a:pPr algn="ctr"/>
            <a:r>
              <a:rPr lang="fr-FR" dirty="0"/>
              <a:t>DOCUMENTATION SUR LE DÉPARTEMENT</a:t>
            </a:r>
          </a:p>
        </p:txBody>
      </p:sp>
      <p:sp>
        <p:nvSpPr>
          <p:cNvPr id="12" name="Espace réservé du texte 11"/>
          <p:cNvSpPr>
            <a:spLocks noGrp="1"/>
          </p:cNvSpPr>
          <p:nvPr>
            <p:ph type="body" sz="quarter" idx="13"/>
          </p:nvPr>
        </p:nvSpPr>
        <p:spPr/>
        <p:txBody>
          <a:bodyPr>
            <a:normAutofit/>
          </a:bodyPr>
          <a:lstStyle/>
          <a:p>
            <a:r>
              <a:rPr lang="fr-FR" dirty="0">
                <a:latin typeface="Berlin Sans FB" panose="020E0602020502020306" pitchFamily="34" charset="0"/>
              </a:rPr>
              <a:t>Avec cette quête, tu gagneras des renseignements précieux sur le département que tu intègres : notre raison d’être, notre histoire, qui la compose, etc.</a:t>
            </a:r>
          </a:p>
        </p:txBody>
      </p:sp>
      <p:sp>
        <p:nvSpPr>
          <p:cNvPr id="7" name="Rectangle 6"/>
          <p:cNvSpPr/>
          <p:nvPr/>
        </p:nvSpPr>
        <p:spPr>
          <a:xfrm>
            <a:off x="2687675" y="2048497"/>
            <a:ext cx="971177" cy="9711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666" dirty="0">
                <a:solidFill>
                  <a:srgbClr val="00B050"/>
                </a:solidFill>
                <a:latin typeface="Berlin Sans FB" panose="020E0602020502020306" pitchFamily="34" charset="0"/>
              </a:rPr>
              <a:t>1</a:t>
            </a:r>
          </a:p>
        </p:txBody>
      </p:sp>
      <p:sp>
        <p:nvSpPr>
          <p:cNvPr id="9" name="Rectangle 8"/>
          <p:cNvSpPr/>
          <p:nvPr/>
        </p:nvSpPr>
        <p:spPr>
          <a:xfrm>
            <a:off x="4775702" y="2048495"/>
            <a:ext cx="1527984" cy="9722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5778" dirty="0">
                <a:solidFill>
                  <a:schemeClr val="tx1"/>
                </a:solidFill>
                <a:latin typeface="Berlin Sans FB" panose="020E0602020502020306" pitchFamily="34" charset="0"/>
              </a:rPr>
              <a:t>100</a:t>
            </a:r>
          </a:p>
        </p:txBody>
      </p:sp>
      <p:pic>
        <p:nvPicPr>
          <p:cNvPr id="10" name="Imag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4504" y="2113027"/>
            <a:ext cx="807101" cy="807101"/>
          </a:xfrm>
          <a:prstGeom prst="rect">
            <a:avLst/>
          </a:prstGeom>
        </p:spPr>
      </p:pic>
      <p:sp>
        <p:nvSpPr>
          <p:cNvPr id="11" name="Rectangle 10"/>
          <p:cNvSpPr/>
          <p:nvPr/>
        </p:nvSpPr>
        <p:spPr>
          <a:xfrm>
            <a:off x="692323" y="2757029"/>
            <a:ext cx="1131461" cy="581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733" dirty="0">
                <a:solidFill>
                  <a:schemeClr val="tx1"/>
                </a:solidFill>
                <a:latin typeface="Berlin Sans FB Demi" panose="020E0802020502020306" pitchFamily="34" charset="0"/>
              </a:rPr>
              <a:t>SAVOIRS</a:t>
            </a:r>
          </a:p>
        </p:txBody>
      </p:sp>
      <p:sp>
        <p:nvSpPr>
          <p:cNvPr id="31" name="ZoneTexte 30"/>
          <p:cNvSpPr txBox="1"/>
          <p:nvPr/>
        </p:nvSpPr>
        <p:spPr>
          <a:xfrm rot="16200000">
            <a:off x="-4534117" y="4801793"/>
            <a:ext cx="9332118" cy="403508"/>
          </a:xfrm>
          <a:prstGeom prst="rect">
            <a:avLst/>
          </a:prstGeom>
          <a:noFill/>
        </p:spPr>
        <p:txBody>
          <a:bodyPr wrap="square" rtlCol="0">
            <a:spAutoFit/>
          </a:bodyPr>
          <a:lstStyle/>
          <a:p>
            <a:r>
              <a:rPr lang="fr-FR" sz="2022" i="1" dirty="0">
                <a:solidFill>
                  <a:schemeClr val="accent1"/>
                </a:solidFill>
                <a:latin typeface="Berlin Sans FB" panose="020E0602020502020306" pitchFamily="34" charset="0"/>
              </a:rPr>
              <a:t>Exemple </a:t>
            </a:r>
            <a:r>
              <a:rPr lang="fr-FR" sz="2022" i="1" dirty="0" err="1">
                <a:solidFill>
                  <a:schemeClr val="accent1"/>
                </a:solidFill>
                <a:latin typeface="Berlin Sans FB" panose="020E0602020502020306" pitchFamily="34" charset="0"/>
              </a:rPr>
              <a:t>Exemple</a:t>
            </a:r>
            <a:r>
              <a:rPr lang="fr-FR" sz="2022" i="1" dirty="0">
                <a:solidFill>
                  <a:schemeClr val="accent1"/>
                </a:solidFill>
                <a:latin typeface="Berlin Sans FB" panose="020E0602020502020306" pitchFamily="34" charset="0"/>
              </a:rPr>
              <a:t> </a:t>
            </a:r>
            <a:r>
              <a:rPr lang="fr-FR" sz="2022" i="1" dirty="0" err="1">
                <a:solidFill>
                  <a:schemeClr val="accent1"/>
                </a:solidFill>
                <a:latin typeface="Berlin Sans FB" panose="020E0602020502020306" pitchFamily="34" charset="0"/>
              </a:rPr>
              <a:t>Exemple</a:t>
            </a:r>
            <a:r>
              <a:rPr lang="fr-FR" sz="2022" i="1" dirty="0">
                <a:solidFill>
                  <a:schemeClr val="accent1"/>
                </a:solidFill>
                <a:latin typeface="Berlin Sans FB" panose="020E0602020502020306" pitchFamily="34" charset="0"/>
              </a:rPr>
              <a:t> </a:t>
            </a:r>
            <a:r>
              <a:rPr lang="fr-FR" sz="2022" i="1" dirty="0" err="1">
                <a:solidFill>
                  <a:schemeClr val="accent1"/>
                </a:solidFill>
                <a:latin typeface="Berlin Sans FB" panose="020E0602020502020306" pitchFamily="34" charset="0"/>
              </a:rPr>
              <a:t>Exemple</a:t>
            </a:r>
            <a:r>
              <a:rPr lang="fr-FR" sz="2022" i="1" dirty="0">
                <a:solidFill>
                  <a:schemeClr val="accent1"/>
                </a:solidFill>
                <a:latin typeface="Berlin Sans FB" panose="020E0602020502020306" pitchFamily="34" charset="0"/>
              </a:rPr>
              <a:t> </a:t>
            </a:r>
            <a:r>
              <a:rPr lang="fr-FR" sz="2022" i="1" dirty="0" err="1">
                <a:solidFill>
                  <a:schemeClr val="accent1"/>
                </a:solidFill>
                <a:latin typeface="Berlin Sans FB" panose="020E0602020502020306" pitchFamily="34" charset="0"/>
              </a:rPr>
              <a:t>Exemple</a:t>
            </a:r>
            <a:r>
              <a:rPr lang="fr-FR" sz="2022" i="1" dirty="0">
                <a:solidFill>
                  <a:schemeClr val="accent1"/>
                </a:solidFill>
                <a:latin typeface="Berlin Sans FB" panose="020E0602020502020306" pitchFamily="34" charset="0"/>
              </a:rPr>
              <a:t> </a:t>
            </a:r>
            <a:r>
              <a:rPr lang="fr-FR" sz="2022" i="1" dirty="0" err="1">
                <a:solidFill>
                  <a:schemeClr val="accent1"/>
                </a:solidFill>
                <a:latin typeface="Berlin Sans FB" panose="020E0602020502020306" pitchFamily="34" charset="0"/>
              </a:rPr>
              <a:t>Exemple</a:t>
            </a:r>
            <a:r>
              <a:rPr lang="fr-FR" sz="2022" i="1" dirty="0">
                <a:solidFill>
                  <a:schemeClr val="accent1"/>
                </a:solidFill>
                <a:latin typeface="Berlin Sans FB" panose="020E0602020502020306" pitchFamily="34" charset="0"/>
              </a:rPr>
              <a:t> </a:t>
            </a:r>
            <a:r>
              <a:rPr lang="fr-FR" sz="2022" i="1" dirty="0" err="1">
                <a:solidFill>
                  <a:schemeClr val="accent1"/>
                </a:solidFill>
                <a:latin typeface="Berlin Sans FB" panose="020E0602020502020306" pitchFamily="34" charset="0"/>
              </a:rPr>
              <a:t>Exemple</a:t>
            </a:r>
            <a:r>
              <a:rPr lang="fr-FR" sz="2022" i="1" dirty="0">
                <a:solidFill>
                  <a:schemeClr val="accent1"/>
                </a:solidFill>
                <a:latin typeface="Berlin Sans FB" panose="020E0602020502020306" pitchFamily="34" charset="0"/>
              </a:rPr>
              <a:t> </a:t>
            </a:r>
            <a:r>
              <a:rPr lang="fr-FR" sz="2022" i="1" dirty="0" err="1">
                <a:solidFill>
                  <a:schemeClr val="accent1"/>
                </a:solidFill>
                <a:latin typeface="Berlin Sans FB" panose="020E0602020502020306" pitchFamily="34" charset="0"/>
              </a:rPr>
              <a:t>Exemple</a:t>
            </a:r>
            <a:r>
              <a:rPr lang="fr-FR" sz="2022" i="1" dirty="0">
                <a:solidFill>
                  <a:schemeClr val="accent1"/>
                </a:solidFill>
                <a:latin typeface="Berlin Sans FB" panose="020E0602020502020306" pitchFamily="34" charset="0"/>
              </a:rPr>
              <a:t> </a:t>
            </a:r>
            <a:r>
              <a:rPr lang="fr-FR" sz="2022" i="1" dirty="0" err="1">
                <a:solidFill>
                  <a:schemeClr val="accent1"/>
                </a:solidFill>
                <a:latin typeface="Berlin Sans FB" panose="020E0602020502020306" pitchFamily="34" charset="0"/>
              </a:rPr>
              <a:t>Exemple</a:t>
            </a:r>
            <a:r>
              <a:rPr lang="fr-FR" sz="2022" i="1" dirty="0">
                <a:solidFill>
                  <a:schemeClr val="accent1"/>
                </a:solidFill>
                <a:latin typeface="Berlin Sans FB" panose="020E0602020502020306" pitchFamily="34" charset="0"/>
              </a:rPr>
              <a:t> </a:t>
            </a:r>
          </a:p>
        </p:txBody>
      </p:sp>
      <p:pic>
        <p:nvPicPr>
          <p:cNvPr id="1030" name="Picture 6" descr="https://thispersondoesnotexist.com/image">
            <a:extLst>
              <a:ext uri="{FF2B5EF4-FFF2-40B4-BE49-F238E27FC236}">
                <a16:creationId xmlns:a16="http://schemas.microsoft.com/office/drawing/2014/main" id="{051D1E74-F523-4784-8DCC-EC1821C0354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7777" y="8331273"/>
            <a:ext cx="1093828" cy="1093828"/>
          </a:xfrm>
          <a:prstGeom prst="ellipse">
            <a:avLst/>
          </a:prstGeom>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5587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232766" y="552927"/>
            <a:ext cx="6392464" cy="10913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468" dirty="0">
                <a:solidFill>
                  <a:schemeClr val="tx1"/>
                </a:solidFill>
                <a:latin typeface="Berlin Sans FB Demi" panose="020E0802020502020306" pitchFamily="34" charset="0"/>
              </a:rPr>
              <a:t>LES QUÊTES</a:t>
            </a:r>
          </a:p>
        </p:txBody>
      </p:sp>
      <p:sp>
        <p:nvSpPr>
          <p:cNvPr id="19" name="Rectangle 18"/>
          <p:cNvSpPr/>
          <p:nvPr/>
        </p:nvSpPr>
        <p:spPr>
          <a:xfrm>
            <a:off x="397315" y="2227603"/>
            <a:ext cx="6063369" cy="71913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FR" sz="2600" dirty="0">
                <a:solidFill>
                  <a:schemeClr val="tx1"/>
                </a:solidFill>
                <a:latin typeface="Berlin Sans FB Demi" panose="020E0802020502020306" pitchFamily="34" charset="0"/>
              </a:rPr>
              <a:t>COMMENT LIRE UNE QUÊTE ?</a:t>
            </a:r>
          </a:p>
          <a:p>
            <a:endParaRPr lang="fr-FR" sz="2600" dirty="0">
              <a:solidFill>
                <a:schemeClr val="tx1"/>
              </a:solidFill>
              <a:latin typeface="Berlin Sans FB Demi" panose="020E0802020502020306" pitchFamily="34" charset="0"/>
            </a:endParaRPr>
          </a:p>
          <a:p>
            <a:r>
              <a:rPr lang="fr-FR" sz="1733" dirty="0">
                <a:solidFill>
                  <a:schemeClr val="tx1"/>
                </a:solidFill>
                <a:latin typeface="Berlin Sans FB" panose="020E0602020502020306" pitchFamily="34" charset="0"/>
              </a:rPr>
              <a:t>Chaque quête représente quelque chose que tu devras faire pour t’intégrer un peu plus et mieux, pour ainsi évoluer en tant qu’arrivant(e). </a:t>
            </a:r>
          </a:p>
          <a:p>
            <a:endParaRPr lang="fr-FR" sz="1733" dirty="0">
              <a:solidFill>
                <a:schemeClr val="tx1"/>
              </a:solidFill>
              <a:latin typeface="Berlin Sans FB" panose="020E0602020502020306" pitchFamily="34" charset="0"/>
            </a:endParaRPr>
          </a:p>
          <a:p>
            <a:r>
              <a:rPr lang="fr-FR" sz="1733" dirty="0">
                <a:solidFill>
                  <a:schemeClr val="tx1"/>
                </a:solidFill>
                <a:latin typeface="Berlin Sans FB" panose="020E0602020502020306" pitchFamily="34" charset="0"/>
              </a:rPr>
              <a:t>Les quêtes sont classées par </a:t>
            </a:r>
          </a:p>
          <a:p>
            <a:pPr marL="247632" indent="-247632">
              <a:buFont typeface="Arial" panose="020B0604020202020204" pitchFamily="34" charset="0"/>
              <a:buChar char="•"/>
            </a:pPr>
            <a:r>
              <a:rPr lang="fr-FR" sz="1733" dirty="0">
                <a:solidFill>
                  <a:schemeClr val="tx1"/>
                </a:solidFill>
                <a:latin typeface="Berlin Sans FB" panose="020E0602020502020306" pitchFamily="34" charset="0"/>
              </a:rPr>
              <a:t>domaine d’évolution</a:t>
            </a:r>
          </a:p>
          <a:p>
            <a:pPr marL="247632" indent="-247632">
              <a:buFont typeface="Arial" panose="020B0604020202020204" pitchFamily="34" charset="0"/>
              <a:buChar char="•"/>
            </a:pPr>
            <a:r>
              <a:rPr lang="fr-FR" sz="1733" dirty="0">
                <a:solidFill>
                  <a:schemeClr val="tx1"/>
                </a:solidFill>
                <a:latin typeface="Berlin Sans FB" panose="020E0602020502020306" pitchFamily="34" charset="0"/>
              </a:rPr>
              <a:t>niveau de difficulté (</a:t>
            </a:r>
            <a:r>
              <a:rPr lang="fr-FR" sz="1733" dirty="0">
                <a:solidFill>
                  <a:srgbClr val="00B050"/>
                </a:solidFill>
                <a:latin typeface="Berlin Sans FB" panose="020E0602020502020306" pitchFamily="34" charset="0"/>
              </a:rPr>
              <a:t>1 </a:t>
            </a:r>
            <a:r>
              <a:rPr lang="fr-FR" sz="1733" dirty="0">
                <a:solidFill>
                  <a:schemeClr val="tx1"/>
                </a:solidFill>
                <a:latin typeface="Berlin Sans FB" panose="020E0602020502020306" pitchFamily="34" charset="0"/>
              </a:rPr>
              <a:t>: Facile, </a:t>
            </a:r>
            <a:r>
              <a:rPr lang="fr-FR" sz="1733" dirty="0">
                <a:solidFill>
                  <a:schemeClr val="accent2">
                    <a:lumMod val="75000"/>
                  </a:schemeClr>
                </a:solidFill>
                <a:latin typeface="Berlin Sans FB" panose="020E0602020502020306" pitchFamily="34" charset="0"/>
              </a:rPr>
              <a:t>2</a:t>
            </a:r>
            <a:r>
              <a:rPr lang="fr-FR" sz="1733" dirty="0">
                <a:solidFill>
                  <a:schemeClr val="tx1"/>
                </a:solidFill>
                <a:latin typeface="Berlin Sans FB" panose="020E0602020502020306" pitchFamily="34" charset="0"/>
              </a:rPr>
              <a:t>: Moyen, </a:t>
            </a:r>
            <a:r>
              <a:rPr lang="fr-FR" sz="1733" dirty="0">
                <a:solidFill>
                  <a:srgbClr val="C00000"/>
                </a:solidFill>
                <a:latin typeface="Berlin Sans FB" panose="020E0602020502020306" pitchFamily="34" charset="0"/>
              </a:rPr>
              <a:t>3</a:t>
            </a:r>
            <a:r>
              <a:rPr lang="fr-FR" sz="1733" dirty="0">
                <a:solidFill>
                  <a:schemeClr val="tx1"/>
                </a:solidFill>
                <a:latin typeface="Berlin Sans FB" panose="020E0602020502020306" pitchFamily="34" charset="0"/>
              </a:rPr>
              <a:t>: Moins facile)</a:t>
            </a:r>
          </a:p>
          <a:p>
            <a:endParaRPr lang="fr-FR" sz="1733" dirty="0">
              <a:solidFill>
                <a:schemeClr val="tx1"/>
              </a:solidFill>
              <a:latin typeface="Berlin Sans FB" panose="020E0602020502020306" pitchFamily="34" charset="0"/>
            </a:endParaRPr>
          </a:p>
          <a:p>
            <a:r>
              <a:rPr lang="fr-FR" sz="1733" dirty="0">
                <a:solidFill>
                  <a:schemeClr val="tx1"/>
                </a:solidFill>
                <a:latin typeface="Berlin Sans FB" panose="020E0602020502020306" pitchFamily="34" charset="0"/>
              </a:rPr>
              <a:t>A chaque quête est associée un certain nombre de points d’expériences. Ils te permettront de repérer où tu en es « globalement », et de te savoir prêt pour les défis. </a:t>
            </a:r>
          </a:p>
          <a:p>
            <a:endParaRPr lang="fr-FR" sz="1733" dirty="0">
              <a:solidFill>
                <a:schemeClr val="tx1"/>
              </a:solidFill>
              <a:latin typeface="Berlin Sans FB" panose="020E0602020502020306" pitchFamily="34" charset="0"/>
            </a:endParaRPr>
          </a:p>
          <a:p>
            <a:endParaRPr lang="fr-FR" sz="1733" dirty="0">
              <a:solidFill>
                <a:schemeClr val="tx1"/>
              </a:solidFill>
              <a:latin typeface="Berlin Sans FB" panose="020E0602020502020306" pitchFamily="34" charset="0"/>
            </a:endParaRPr>
          </a:p>
          <a:p>
            <a:pPr lvl="1"/>
            <a:r>
              <a:rPr lang="fr-FR" sz="1733" dirty="0">
                <a:solidFill>
                  <a:schemeClr val="tx1"/>
                </a:solidFill>
                <a:latin typeface="Berlin Sans FB" panose="020E0602020502020306" pitchFamily="34" charset="0"/>
              </a:rPr>
              <a:t>Nous t’expliquerons pourquoi la quête est importante pour toi</a:t>
            </a:r>
          </a:p>
          <a:p>
            <a:pPr lvl="1"/>
            <a:endParaRPr lang="fr-FR" sz="1733" dirty="0">
              <a:solidFill>
                <a:schemeClr val="tx1"/>
              </a:solidFill>
              <a:latin typeface="Berlin Sans FB" panose="020E0602020502020306" pitchFamily="34" charset="0"/>
            </a:endParaRPr>
          </a:p>
          <a:p>
            <a:pPr lvl="1"/>
            <a:r>
              <a:rPr lang="fr-FR" sz="1733" dirty="0">
                <a:solidFill>
                  <a:schemeClr val="tx1"/>
                </a:solidFill>
                <a:latin typeface="Berlin Sans FB" panose="020E0602020502020306" pitchFamily="34" charset="0"/>
              </a:rPr>
              <a:t>Et tu auras bien sûr la liste des actions à faire (et cocher) pour considérer la quête comme terminée</a:t>
            </a:r>
          </a:p>
          <a:p>
            <a:pPr lvl="1"/>
            <a:endParaRPr lang="fr-FR" sz="1733" dirty="0">
              <a:solidFill>
                <a:schemeClr val="tx1"/>
              </a:solidFill>
              <a:latin typeface="Berlin Sans FB" panose="020E0602020502020306" pitchFamily="34" charset="0"/>
            </a:endParaRPr>
          </a:p>
          <a:p>
            <a:pPr lvl="1"/>
            <a:r>
              <a:rPr lang="fr-FR" sz="1733" dirty="0">
                <a:solidFill>
                  <a:schemeClr val="tx1"/>
                </a:solidFill>
                <a:latin typeface="Berlin Sans FB" panose="020E0602020502020306" pitchFamily="34" charset="0"/>
              </a:rPr>
              <a:t>Pour chaque quête, tu devras aller voir quelqu’un qui te donnera plus de détails ou t’aidera à accomplir les choses</a:t>
            </a:r>
          </a:p>
        </p:txBody>
      </p:sp>
      <p:sp>
        <p:nvSpPr>
          <p:cNvPr id="23" name="Rectangle 22"/>
          <p:cNvSpPr/>
          <p:nvPr/>
        </p:nvSpPr>
        <p:spPr>
          <a:xfrm>
            <a:off x="273126" y="547055"/>
            <a:ext cx="6392464" cy="337015"/>
          </a:xfrm>
          <a:prstGeom prst="rect">
            <a:avLst/>
          </a:prstGeom>
        </p:spPr>
        <p:txBody>
          <a:bodyPr wrap="square">
            <a:spAutoFit/>
          </a:bodyPr>
          <a:lstStyle/>
          <a:p>
            <a:pPr algn="r"/>
            <a:r>
              <a:rPr lang="fr-FR" sz="1590" dirty="0">
                <a:latin typeface="Berlin Sans FB" panose="020E0602020502020306" pitchFamily="34" charset="0"/>
              </a:rPr>
              <a:t>Règles 3/5</a:t>
            </a:r>
          </a:p>
        </p:txBody>
      </p:sp>
    </p:spTree>
    <p:extLst>
      <p:ext uri="{BB962C8B-B14F-4D97-AF65-F5344CB8AC3E}">
        <p14:creationId xmlns:p14="http://schemas.microsoft.com/office/powerpoint/2010/main" val="3570029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1055" y="2754856"/>
            <a:ext cx="500178" cy="500178"/>
          </a:xfrm>
          <a:prstGeom prst="rect">
            <a:avLst/>
          </a:prstGeom>
        </p:spPr>
      </p:pic>
      <p:sp>
        <p:nvSpPr>
          <p:cNvPr id="26" name="Rectangle 25"/>
          <p:cNvSpPr/>
          <p:nvPr/>
        </p:nvSpPr>
        <p:spPr>
          <a:xfrm>
            <a:off x="320490" y="312374"/>
            <a:ext cx="6392464" cy="10913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468" dirty="0">
                <a:solidFill>
                  <a:schemeClr val="tx1"/>
                </a:solidFill>
                <a:latin typeface="Berlin Sans FB Demi" panose="020E0802020502020306" pitchFamily="34" charset="0"/>
              </a:rPr>
              <a:t>FICHE ARRIVANT(E) !</a:t>
            </a:r>
          </a:p>
        </p:txBody>
      </p:sp>
      <p:sp>
        <p:nvSpPr>
          <p:cNvPr id="27" name="Rectangle 26"/>
          <p:cNvSpPr/>
          <p:nvPr/>
        </p:nvSpPr>
        <p:spPr>
          <a:xfrm>
            <a:off x="842667" y="2701237"/>
            <a:ext cx="2004965" cy="581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733" dirty="0">
                <a:solidFill>
                  <a:schemeClr val="tx1"/>
                </a:solidFill>
                <a:latin typeface="Berlin Sans FB Demi" panose="020E0802020502020306" pitchFamily="34" charset="0"/>
              </a:rPr>
              <a:t>SAVOIRS</a:t>
            </a:r>
          </a:p>
        </p:txBody>
      </p:sp>
      <p:sp>
        <p:nvSpPr>
          <p:cNvPr id="36" name="Rectangle 35"/>
          <p:cNvSpPr/>
          <p:nvPr/>
        </p:nvSpPr>
        <p:spPr>
          <a:xfrm>
            <a:off x="320490" y="7952440"/>
            <a:ext cx="6392464" cy="337015"/>
          </a:xfrm>
          <a:prstGeom prst="rect">
            <a:avLst/>
          </a:prstGeom>
        </p:spPr>
        <p:txBody>
          <a:bodyPr wrap="square">
            <a:spAutoFit/>
          </a:bodyPr>
          <a:lstStyle/>
          <a:p>
            <a:r>
              <a:rPr lang="fr-FR" sz="1590" dirty="0">
                <a:latin typeface="Berlin Sans FB" panose="020E0602020502020306" pitchFamily="34" charset="0"/>
              </a:rPr>
              <a:t>Colorie 1 carré à chaque fois que tu obtiens 100 points d’expérience</a:t>
            </a:r>
          </a:p>
        </p:txBody>
      </p:sp>
      <p:sp>
        <p:nvSpPr>
          <p:cNvPr id="35" name="Rectangle 34"/>
          <p:cNvSpPr/>
          <p:nvPr/>
        </p:nvSpPr>
        <p:spPr>
          <a:xfrm>
            <a:off x="354406" y="8395695"/>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37" name="Rectangle 36"/>
          <p:cNvSpPr/>
          <p:nvPr/>
        </p:nvSpPr>
        <p:spPr>
          <a:xfrm>
            <a:off x="542071" y="8395695"/>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38" name="Rectangle 37"/>
          <p:cNvSpPr/>
          <p:nvPr/>
        </p:nvSpPr>
        <p:spPr>
          <a:xfrm>
            <a:off x="729736" y="8395695"/>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40" name="Rectangle 39"/>
          <p:cNvSpPr/>
          <p:nvPr/>
        </p:nvSpPr>
        <p:spPr>
          <a:xfrm>
            <a:off x="917400" y="8395695"/>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41" name="Rectangle 40"/>
          <p:cNvSpPr/>
          <p:nvPr/>
        </p:nvSpPr>
        <p:spPr>
          <a:xfrm>
            <a:off x="1105065" y="8395695"/>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42" name="Rectangle 41"/>
          <p:cNvSpPr/>
          <p:nvPr/>
        </p:nvSpPr>
        <p:spPr>
          <a:xfrm>
            <a:off x="1315042" y="8395695"/>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43" name="Rectangle 42"/>
          <p:cNvSpPr/>
          <p:nvPr/>
        </p:nvSpPr>
        <p:spPr>
          <a:xfrm>
            <a:off x="1502705" y="8395695"/>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44" name="Rectangle 43"/>
          <p:cNvSpPr/>
          <p:nvPr/>
        </p:nvSpPr>
        <p:spPr>
          <a:xfrm>
            <a:off x="1690370" y="8395695"/>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45" name="Rectangle 44"/>
          <p:cNvSpPr/>
          <p:nvPr/>
        </p:nvSpPr>
        <p:spPr>
          <a:xfrm>
            <a:off x="1878035" y="8395695"/>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46" name="Rectangle 45"/>
          <p:cNvSpPr/>
          <p:nvPr/>
        </p:nvSpPr>
        <p:spPr>
          <a:xfrm>
            <a:off x="2065700" y="8395695"/>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47" name="Rectangle 46"/>
          <p:cNvSpPr/>
          <p:nvPr/>
        </p:nvSpPr>
        <p:spPr>
          <a:xfrm>
            <a:off x="2256699" y="8395695"/>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48" name="Rectangle 47"/>
          <p:cNvSpPr/>
          <p:nvPr/>
        </p:nvSpPr>
        <p:spPr>
          <a:xfrm>
            <a:off x="2444364" y="8395695"/>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49" name="Rectangle 48"/>
          <p:cNvSpPr/>
          <p:nvPr/>
        </p:nvSpPr>
        <p:spPr>
          <a:xfrm>
            <a:off x="2632028" y="8395695"/>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50" name="Rectangle 49"/>
          <p:cNvSpPr/>
          <p:nvPr/>
        </p:nvSpPr>
        <p:spPr>
          <a:xfrm>
            <a:off x="2819691" y="8395695"/>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51" name="Rectangle 50"/>
          <p:cNvSpPr/>
          <p:nvPr/>
        </p:nvSpPr>
        <p:spPr>
          <a:xfrm>
            <a:off x="3007356" y="8395695"/>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52" name="Rectangle 51"/>
          <p:cNvSpPr/>
          <p:nvPr/>
        </p:nvSpPr>
        <p:spPr>
          <a:xfrm>
            <a:off x="3231686" y="8395695"/>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53" name="Rectangle 52"/>
          <p:cNvSpPr/>
          <p:nvPr/>
        </p:nvSpPr>
        <p:spPr>
          <a:xfrm>
            <a:off x="3419348" y="8395695"/>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54" name="Rectangle 53"/>
          <p:cNvSpPr/>
          <p:nvPr/>
        </p:nvSpPr>
        <p:spPr>
          <a:xfrm>
            <a:off x="3607013" y="8395695"/>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55" name="Rectangle 54"/>
          <p:cNvSpPr/>
          <p:nvPr/>
        </p:nvSpPr>
        <p:spPr>
          <a:xfrm>
            <a:off x="3794678" y="8395695"/>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56" name="Rectangle 55"/>
          <p:cNvSpPr/>
          <p:nvPr/>
        </p:nvSpPr>
        <p:spPr>
          <a:xfrm>
            <a:off x="3982342" y="8395695"/>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57" name="Rectangle 56"/>
          <p:cNvSpPr/>
          <p:nvPr/>
        </p:nvSpPr>
        <p:spPr>
          <a:xfrm>
            <a:off x="4168943" y="8395695"/>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58" name="Rectangle 57"/>
          <p:cNvSpPr/>
          <p:nvPr/>
        </p:nvSpPr>
        <p:spPr>
          <a:xfrm>
            <a:off x="4356606" y="8395695"/>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59" name="Rectangle 58"/>
          <p:cNvSpPr/>
          <p:nvPr/>
        </p:nvSpPr>
        <p:spPr>
          <a:xfrm>
            <a:off x="4544268" y="8395695"/>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60" name="Rectangle 59"/>
          <p:cNvSpPr/>
          <p:nvPr/>
        </p:nvSpPr>
        <p:spPr>
          <a:xfrm>
            <a:off x="4731934" y="8395695"/>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61" name="Rectangle 60"/>
          <p:cNvSpPr/>
          <p:nvPr/>
        </p:nvSpPr>
        <p:spPr>
          <a:xfrm>
            <a:off x="4919599" y="8395695"/>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pic>
        <p:nvPicPr>
          <p:cNvPr id="62" name="Image 6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8148" y="8713253"/>
            <a:ext cx="367670" cy="367670"/>
          </a:xfrm>
          <a:prstGeom prst="rect">
            <a:avLst/>
          </a:prstGeom>
        </p:spPr>
      </p:pic>
      <p:pic>
        <p:nvPicPr>
          <p:cNvPr id="63" name="Image 6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85177" y="8754864"/>
            <a:ext cx="407627" cy="407627"/>
          </a:xfrm>
          <a:prstGeom prst="rect">
            <a:avLst/>
          </a:prstGeom>
        </p:spPr>
      </p:pic>
      <p:pic>
        <p:nvPicPr>
          <p:cNvPr id="64" name="Image 6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9871" y="8717588"/>
            <a:ext cx="408002" cy="408002"/>
          </a:xfrm>
          <a:prstGeom prst="rect">
            <a:avLst/>
          </a:prstGeom>
        </p:spPr>
      </p:pic>
      <p:sp>
        <p:nvSpPr>
          <p:cNvPr id="65" name="Rectangle 64"/>
          <p:cNvSpPr/>
          <p:nvPr/>
        </p:nvSpPr>
        <p:spPr>
          <a:xfrm>
            <a:off x="176600" y="8717587"/>
            <a:ext cx="1079051" cy="270202"/>
          </a:xfrm>
          <a:prstGeom prst="rect">
            <a:avLst/>
          </a:prstGeom>
        </p:spPr>
        <p:txBody>
          <a:bodyPr wrap="square">
            <a:spAutoFit/>
          </a:bodyPr>
          <a:lstStyle/>
          <a:p>
            <a:r>
              <a:rPr lang="fr-FR" sz="1156" dirty="0">
                <a:latin typeface="Berlin Sans FB" panose="020E0602020502020306" pitchFamily="34" charset="0"/>
              </a:rPr>
              <a:t>Débutant(e)</a:t>
            </a:r>
          </a:p>
        </p:txBody>
      </p:sp>
      <p:cxnSp>
        <p:nvCxnSpPr>
          <p:cNvPr id="67" name="Connecteur droit 66"/>
          <p:cNvCxnSpPr>
            <a:endCxn id="62" idx="0"/>
          </p:cNvCxnSpPr>
          <p:nvPr/>
        </p:nvCxnSpPr>
        <p:spPr>
          <a:xfrm>
            <a:off x="1301982" y="8536352"/>
            <a:ext cx="0" cy="176900"/>
          </a:xfrm>
          <a:prstGeom prst="line">
            <a:avLst/>
          </a:prstGeom>
        </p:spPr>
        <p:style>
          <a:lnRef idx="1">
            <a:schemeClr val="accent1"/>
          </a:lnRef>
          <a:fillRef idx="0">
            <a:schemeClr val="accent1"/>
          </a:fillRef>
          <a:effectRef idx="0">
            <a:schemeClr val="accent1"/>
          </a:effectRef>
          <a:fontRef idx="minor">
            <a:schemeClr val="tx1"/>
          </a:fontRef>
        </p:style>
      </p:cxnSp>
      <p:sp>
        <p:nvSpPr>
          <p:cNvPr id="72" name="Rectangle 71"/>
          <p:cNvSpPr/>
          <p:nvPr/>
        </p:nvSpPr>
        <p:spPr>
          <a:xfrm>
            <a:off x="1415605" y="8717587"/>
            <a:ext cx="1355046" cy="270202"/>
          </a:xfrm>
          <a:prstGeom prst="rect">
            <a:avLst/>
          </a:prstGeom>
        </p:spPr>
        <p:txBody>
          <a:bodyPr wrap="square">
            <a:spAutoFit/>
          </a:bodyPr>
          <a:lstStyle/>
          <a:p>
            <a:pPr algn="ctr"/>
            <a:r>
              <a:rPr lang="fr-FR" sz="1156" dirty="0">
                <a:latin typeface="Berlin Sans FB" panose="020E0602020502020306" pitchFamily="34" charset="0"/>
              </a:rPr>
              <a:t>Intermédiaire</a:t>
            </a:r>
          </a:p>
        </p:txBody>
      </p:sp>
      <p:cxnSp>
        <p:nvCxnSpPr>
          <p:cNvPr id="73" name="Connecteur droit 72"/>
          <p:cNvCxnSpPr>
            <a:endCxn id="63" idx="0"/>
          </p:cNvCxnSpPr>
          <p:nvPr/>
        </p:nvCxnSpPr>
        <p:spPr>
          <a:xfrm>
            <a:off x="3184317" y="8470249"/>
            <a:ext cx="4674" cy="284613"/>
          </a:xfrm>
          <a:prstGeom prst="line">
            <a:avLst/>
          </a:prstGeom>
        </p:spPr>
        <p:style>
          <a:lnRef idx="1">
            <a:schemeClr val="accent1"/>
          </a:lnRef>
          <a:fillRef idx="0">
            <a:schemeClr val="accent1"/>
          </a:fillRef>
          <a:effectRef idx="0">
            <a:schemeClr val="accent1"/>
          </a:effectRef>
          <a:fontRef idx="minor">
            <a:schemeClr val="tx1"/>
          </a:fontRef>
        </p:style>
      </p:cxnSp>
      <p:sp>
        <p:nvSpPr>
          <p:cNvPr id="86" name="Rectangle 85"/>
          <p:cNvSpPr/>
          <p:nvPr/>
        </p:nvSpPr>
        <p:spPr>
          <a:xfrm>
            <a:off x="5108564" y="8394787"/>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87" name="Rectangle 86"/>
          <p:cNvSpPr/>
          <p:nvPr/>
        </p:nvSpPr>
        <p:spPr>
          <a:xfrm>
            <a:off x="5296227" y="8394787"/>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88" name="Rectangle 87"/>
          <p:cNvSpPr/>
          <p:nvPr/>
        </p:nvSpPr>
        <p:spPr>
          <a:xfrm>
            <a:off x="5510102" y="8394787"/>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89" name="Rectangle 88"/>
          <p:cNvSpPr/>
          <p:nvPr/>
        </p:nvSpPr>
        <p:spPr>
          <a:xfrm>
            <a:off x="5697764" y="8394787"/>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90" name="Rectangle 89"/>
          <p:cNvSpPr/>
          <p:nvPr/>
        </p:nvSpPr>
        <p:spPr>
          <a:xfrm>
            <a:off x="5885429" y="8394787"/>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91" name="Rectangle 90"/>
          <p:cNvSpPr/>
          <p:nvPr/>
        </p:nvSpPr>
        <p:spPr>
          <a:xfrm>
            <a:off x="6096880" y="8396262"/>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92" name="Rectangle 91"/>
          <p:cNvSpPr/>
          <p:nvPr/>
        </p:nvSpPr>
        <p:spPr>
          <a:xfrm>
            <a:off x="6284544" y="8396262"/>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93" name="Rectangle 92"/>
          <p:cNvSpPr/>
          <p:nvPr/>
        </p:nvSpPr>
        <p:spPr>
          <a:xfrm>
            <a:off x="6472209" y="8396262"/>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cxnSp>
        <p:nvCxnSpPr>
          <p:cNvPr id="94" name="Connecteur droit 93"/>
          <p:cNvCxnSpPr>
            <a:endCxn id="64" idx="0"/>
          </p:cNvCxnSpPr>
          <p:nvPr/>
        </p:nvCxnSpPr>
        <p:spPr>
          <a:xfrm flipH="1">
            <a:off x="5473873" y="8432974"/>
            <a:ext cx="371" cy="284613"/>
          </a:xfrm>
          <a:prstGeom prst="line">
            <a:avLst/>
          </a:prstGeom>
        </p:spPr>
        <p:style>
          <a:lnRef idx="1">
            <a:schemeClr val="accent1"/>
          </a:lnRef>
          <a:fillRef idx="0">
            <a:schemeClr val="accent1"/>
          </a:fillRef>
          <a:effectRef idx="0">
            <a:schemeClr val="accent1"/>
          </a:effectRef>
          <a:fontRef idx="minor">
            <a:schemeClr val="tx1"/>
          </a:fontRef>
        </p:style>
      </p:cxnSp>
      <p:sp>
        <p:nvSpPr>
          <p:cNvPr id="95" name="Rectangle 94"/>
          <p:cNvSpPr/>
          <p:nvPr/>
        </p:nvSpPr>
        <p:spPr>
          <a:xfrm>
            <a:off x="3622972" y="8724202"/>
            <a:ext cx="1355046" cy="270202"/>
          </a:xfrm>
          <a:prstGeom prst="rect">
            <a:avLst/>
          </a:prstGeom>
        </p:spPr>
        <p:txBody>
          <a:bodyPr wrap="square">
            <a:spAutoFit/>
          </a:bodyPr>
          <a:lstStyle/>
          <a:p>
            <a:pPr algn="ctr"/>
            <a:r>
              <a:rPr lang="fr-FR" sz="1156" dirty="0">
                <a:latin typeface="Berlin Sans FB" panose="020E0602020502020306" pitchFamily="34" charset="0"/>
              </a:rPr>
              <a:t>Avancé(e)</a:t>
            </a:r>
          </a:p>
        </p:txBody>
      </p:sp>
      <p:sp>
        <p:nvSpPr>
          <p:cNvPr id="96" name="Rectangle 95"/>
          <p:cNvSpPr/>
          <p:nvPr/>
        </p:nvSpPr>
        <p:spPr>
          <a:xfrm>
            <a:off x="5502954" y="8712347"/>
            <a:ext cx="1355046" cy="270202"/>
          </a:xfrm>
          <a:prstGeom prst="rect">
            <a:avLst/>
          </a:prstGeom>
        </p:spPr>
        <p:txBody>
          <a:bodyPr wrap="square">
            <a:spAutoFit/>
          </a:bodyPr>
          <a:lstStyle/>
          <a:p>
            <a:pPr algn="ctr"/>
            <a:r>
              <a:rPr lang="fr-FR" sz="1156" dirty="0">
                <a:latin typeface="Berlin Sans FB" panose="020E0602020502020306" pitchFamily="34" charset="0"/>
              </a:rPr>
              <a:t>Champion(ne)</a:t>
            </a:r>
          </a:p>
        </p:txBody>
      </p:sp>
      <p:sp>
        <p:nvSpPr>
          <p:cNvPr id="98" name="Rectangle 97"/>
          <p:cNvSpPr/>
          <p:nvPr/>
        </p:nvSpPr>
        <p:spPr>
          <a:xfrm>
            <a:off x="305420" y="9189731"/>
            <a:ext cx="6392464" cy="270202"/>
          </a:xfrm>
          <a:prstGeom prst="rect">
            <a:avLst/>
          </a:prstGeom>
        </p:spPr>
        <p:txBody>
          <a:bodyPr wrap="square">
            <a:spAutoFit/>
          </a:bodyPr>
          <a:lstStyle/>
          <a:p>
            <a:r>
              <a:rPr lang="fr-FR" sz="1156" dirty="0">
                <a:latin typeface="Berlin Sans FB" panose="020E0602020502020306" pitchFamily="34" charset="0"/>
              </a:rPr>
              <a:t>Points d’expérience bonus (après champion(ne)): </a:t>
            </a:r>
          </a:p>
        </p:txBody>
      </p:sp>
      <p:sp>
        <p:nvSpPr>
          <p:cNvPr id="100" name="Rectangle 99"/>
          <p:cNvSpPr/>
          <p:nvPr/>
        </p:nvSpPr>
        <p:spPr>
          <a:xfrm>
            <a:off x="3428624" y="9281065"/>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01" name="Rectangle 100"/>
          <p:cNvSpPr/>
          <p:nvPr/>
        </p:nvSpPr>
        <p:spPr>
          <a:xfrm>
            <a:off x="3616289" y="9281065"/>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02" name="Rectangle 101"/>
          <p:cNvSpPr/>
          <p:nvPr/>
        </p:nvSpPr>
        <p:spPr>
          <a:xfrm>
            <a:off x="3803953" y="9281065"/>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03" name="Rectangle 102"/>
          <p:cNvSpPr/>
          <p:nvPr/>
        </p:nvSpPr>
        <p:spPr>
          <a:xfrm>
            <a:off x="3991615" y="9281065"/>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04" name="Rectangle 103"/>
          <p:cNvSpPr/>
          <p:nvPr/>
        </p:nvSpPr>
        <p:spPr>
          <a:xfrm>
            <a:off x="4178217" y="9281065"/>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05" name="Rectangle 104"/>
          <p:cNvSpPr/>
          <p:nvPr/>
        </p:nvSpPr>
        <p:spPr>
          <a:xfrm>
            <a:off x="4365880" y="9281065"/>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06" name="Rectangle 105"/>
          <p:cNvSpPr/>
          <p:nvPr/>
        </p:nvSpPr>
        <p:spPr>
          <a:xfrm>
            <a:off x="4553545" y="9281065"/>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07" name="Rectangle 106"/>
          <p:cNvSpPr/>
          <p:nvPr/>
        </p:nvSpPr>
        <p:spPr>
          <a:xfrm>
            <a:off x="4741210" y="9281065"/>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08" name="Rectangle 107"/>
          <p:cNvSpPr/>
          <p:nvPr/>
        </p:nvSpPr>
        <p:spPr>
          <a:xfrm>
            <a:off x="4928873" y="9281065"/>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09" name="Rectangle 108"/>
          <p:cNvSpPr/>
          <p:nvPr/>
        </p:nvSpPr>
        <p:spPr>
          <a:xfrm>
            <a:off x="5117839" y="9280158"/>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10" name="Rectangle 109"/>
          <p:cNvSpPr/>
          <p:nvPr/>
        </p:nvSpPr>
        <p:spPr>
          <a:xfrm>
            <a:off x="5305501" y="9280158"/>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11" name="Rectangle 110"/>
          <p:cNvSpPr/>
          <p:nvPr/>
        </p:nvSpPr>
        <p:spPr>
          <a:xfrm>
            <a:off x="5519375" y="9280158"/>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12" name="Rectangle 111"/>
          <p:cNvSpPr/>
          <p:nvPr/>
        </p:nvSpPr>
        <p:spPr>
          <a:xfrm>
            <a:off x="5707040" y="9280158"/>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13" name="Rectangle 112"/>
          <p:cNvSpPr/>
          <p:nvPr/>
        </p:nvSpPr>
        <p:spPr>
          <a:xfrm>
            <a:off x="5894706" y="9280158"/>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14" name="Rectangle 113"/>
          <p:cNvSpPr/>
          <p:nvPr/>
        </p:nvSpPr>
        <p:spPr>
          <a:xfrm>
            <a:off x="6106155" y="9281631"/>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15" name="Rectangle 114"/>
          <p:cNvSpPr/>
          <p:nvPr/>
        </p:nvSpPr>
        <p:spPr>
          <a:xfrm>
            <a:off x="6293817" y="9281631"/>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116" name="Rectangle 115"/>
          <p:cNvSpPr/>
          <p:nvPr/>
        </p:nvSpPr>
        <p:spPr>
          <a:xfrm>
            <a:off x="6481482" y="9281631"/>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p>
        </p:txBody>
      </p:sp>
      <p:sp>
        <p:nvSpPr>
          <p:cNvPr id="4" name="ZoneTexte 3"/>
          <p:cNvSpPr txBox="1"/>
          <p:nvPr/>
        </p:nvSpPr>
        <p:spPr>
          <a:xfrm>
            <a:off x="-447625" y="1235565"/>
            <a:ext cx="3129038" cy="492443"/>
          </a:xfrm>
          <a:prstGeom prst="rect">
            <a:avLst/>
          </a:prstGeom>
          <a:noFill/>
        </p:spPr>
        <p:txBody>
          <a:bodyPr wrap="square" rtlCol="0">
            <a:spAutoFit/>
          </a:bodyPr>
          <a:lstStyle/>
          <a:p>
            <a:endParaRPr lang="fr-FR" sz="2600" dirty="0"/>
          </a:p>
        </p:txBody>
      </p:sp>
      <p:sp>
        <p:nvSpPr>
          <p:cNvPr id="97" name="ZoneTexte 96"/>
          <p:cNvSpPr txBox="1"/>
          <p:nvPr/>
        </p:nvSpPr>
        <p:spPr>
          <a:xfrm rot="16200000">
            <a:off x="-4551154" y="4748004"/>
            <a:ext cx="9332118" cy="403508"/>
          </a:xfrm>
          <a:prstGeom prst="rect">
            <a:avLst/>
          </a:prstGeom>
          <a:noFill/>
        </p:spPr>
        <p:txBody>
          <a:bodyPr wrap="square" rtlCol="0">
            <a:spAutoFit/>
          </a:bodyPr>
          <a:lstStyle/>
          <a:p>
            <a:r>
              <a:rPr lang="fr-FR" sz="2022" i="1" dirty="0">
                <a:solidFill>
                  <a:schemeClr val="accent1"/>
                </a:solidFill>
                <a:latin typeface="Berlin Sans FB" panose="020E0602020502020306" pitchFamily="34" charset="0"/>
              </a:rPr>
              <a:t>Exemple </a:t>
            </a:r>
            <a:r>
              <a:rPr lang="fr-FR" sz="2022" i="1" dirty="0" err="1">
                <a:solidFill>
                  <a:schemeClr val="accent1"/>
                </a:solidFill>
                <a:latin typeface="Berlin Sans FB" panose="020E0602020502020306" pitchFamily="34" charset="0"/>
              </a:rPr>
              <a:t>Exemple</a:t>
            </a:r>
            <a:r>
              <a:rPr lang="fr-FR" sz="2022" i="1" dirty="0">
                <a:solidFill>
                  <a:schemeClr val="accent1"/>
                </a:solidFill>
                <a:latin typeface="Berlin Sans FB" panose="020E0602020502020306" pitchFamily="34" charset="0"/>
              </a:rPr>
              <a:t> </a:t>
            </a:r>
            <a:r>
              <a:rPr lang="fr-FR" sz="2022" i="1" dirty="0" err="1">
                <a:solidFill>
                  <a:schemeClr val="accent1"/>
                </a:solidFill>
                <a:latin typeface="Berlin Sans FB" panose="020E0602020502020306" pitchFamily="34" charset="0"/>
              </a:rPr>
              <a:t>Exemple</a:t>
            </a:r>
            <a:r>
              <a:rPr lang="fr-FR" sz="2022" i="1" dirty="0">
                <a:solidFill>
                  <a:schemeClr val="accent1"/>
                </a:solidFill>
                <a:latin typeface="Berlin Sans FB" panose="020E0602020502020306" pitchFamily="34" charset="0"/>
              </a:rPr>
              <a:t> </a:t>
            </a:r>
            <a:r>
              <a:rPr lang="fr-FR" sz="2022" i="1" dirty="0" err="1">
                <a:solidFill>
                  <a:schemeClr val="accent1"/>
                </a:solidFill>
                <a:latin typeface="Berlin Sans FB" panose="020E0602020502020306" pitchFamily="34" charset="0"/>
              </a:rPr>
              <a:t>Exemple</a:t>
            </a:r>
            <a:r>
              <a:rPr lang="fr-FR" sz="2022" i="1" dirty="0">
                <a:solidFill>
                  <a:schemeClr val="accent1"/>
                </a:solidFill>
                <a:latin typeface="Berlin Sans FB" panose="020E0602020502020306" pitchFamily="34" charset="0"/>
              </a:rPr>
              <a:t> </a:t>
            </a:r>
            <a:r>
              <a:rPr lang="fr-FR" sz="2022" i="1" dirty="0" err="1">
                <a:solidFill>
                  <a:schemeClr val="accent1"/>
                </a:solidFill>
                <a:latin typeface="Berlin Sans FB" panose="020E0602020502020306" pitchFamily="34" charset="0"/>
              </a:rPr>
              <a:t>Exemple</a:t>
            </a:r>
            <a:r>
              <a:rPr lang="fr-FR" sz="2022" i="1" dirty="0">
                <a:solidFill>
                  <a:schemeClr val="accent1"/>
                </a:solidFill>
                <a:latin typeface="Berlin Sans FB" panose="020E0602020502020306" pitchFamily="34" charset="0"/>
              </a:rPr>
              <a:t> </a:t>
            </a:r>
            <a:r>
              <a:rPr lang="fr-FR" sz="2022" i="1" dirty="0" err="1">
                <a:solidFill>
                  <a:schemeClr val="accent1"/>
                </a:solidFill>
                <a:latin typeface="Berlin Sans FB" panose="020E0602020502020306" pitchFamily="34" charset="0"/>
              </a:rPr>
              <a:t>Exemple</a:t>
            </a:r>
            <a:r>
              <a:rPr lang="fr-FR" sz="2022" i="1" dirty="0">
                <a:solidFill>
                  <a:schemeClr val="accent1"/>
                </a:solidFill>
                <a:latin typeface="Berlin Sans FB" panose="020E0602020502020306" pitchFamily="34" charset="0"/>
              </a:rPr>
              <a:t> </a:t>
            </a:r>
            <a:r>
              <a:rPr lang="fr-FR" sz="2022" i="1" dirty="0" err="1">
                <a:solidFill>
                  <a:schemeClr val="accent1"/>
                </a:solidFill>
                <a:latin typeface="Berlin Sans FB" panose="020E0602020502020306" pitchFamily="34" charset="0"/>
              </a:rPr>
              <a:t>Exemple</a:t>
            </a:r>
            <a:r>
              <a:rPr lang="fr-FR" sz="2022" i="1" dirty="0">
                <a:solidFill>
                  <a:schemeClr val="accent1"/>
                </a:solidFill>
                <a:latin typeface="Berlin Sans FB" panose="020E0602020502020306" pitchFamily="34" charset="0"/>
              </a:rPr>
              <a:t> </a:t>
            </a:r>
            <a:r>
              <a:rPr lang="fr-FR" sz="2022" i="1" dirty="0" err="1">
                <a:solidFill>
                  <a:schemeClr val="accent1"/>
                </a:solidFill>
                <a:latin typeface="Berlin Sans FB" panose="020E0602020502020306" pitchFamily="34" charset="0"/>
              </a:rPr>
              <a:t>Exemple</a:t>
            </a:r>
            <a:r>
              <a:rPr lang="fr-FR" sz="2022" i="1" dirty="0">
                <a:solidFill>
                  <a:schemeClr val="accent1"/>
                </a:solidFill>
                <a:latin typeface="Berlin Sans FB" panose="020E0602020502020306" pitchFamily="34" charset="0"/>
              </a:rPr>
              <a:t> </a:t>
            </a:r>
            <a:r>
              <a:rPr lang="fr-FR" sz="2022" i="1" dirty="0" err="1">
                <a:solidFill>
                  <a:schemeClr val="accent1"/>
                </a:solidFill>
                <a:latin typeface="Berlin Sans FB" panose="020E0602020502020306" pitchFamily="34" charset="0"/>
              </a:rPr>
              <a:t>Exemple</a:t>
            </a:r>
            <a:r>
              <a:rPr lang="fr-FR" sz="2022" i="1" dirty="0">
                <a:solidFill>
                  <a:schemeClr val="accent1"/>
                </a:solidFill>
                <a:latin typeface="Berlin Sans FB" panose="020E0602020502020306" pitchFamily="34" charset="0"/>
              </a:rPr>
              <a:t> </a:t>
            </a:r>
          </a:p>
        </p:txBody>
      </p:sp>
      <p:sp>
        <p:nvSpPr>
          <p:cNvPr id="150" name="Rectangle 149"/>
          <p:cNvSpPr/>
          <p:nvPr/>
        </p:nvSpPr>
        <p:spPr>
          <a:xfrm>
            <a:off x="398182" y="3295796"/>
            <a:ext cx="398238" cy="397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89" dirty="0">
                <a:solidFill>
                  <a:schemeClr val="tx1"/>
                </a:solidFill>
                <a:latin typeface="Berlin Sans FB" panose="020E0602020502020306" pitchFamily="34" charset="0"/>
              </a:rPr>
              <a:t>1</a:t>
            </a:r>
          </a:p>
        </p:txBody>
      </p:sp>
      <p:sp>
        <p:nvSpPr>
          <p:cNvPr id="151" name="Rectangle 150"/>
          <p:cNvSpPr/>
          <p:nvPr/>
        </p:nvSpPr>
        <p:spPr>
          <a:xfrm>
            <a:off x="398182" y="3789496"/>
            <a:ext cx="398238" cy="397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89" dirty="0">
                <a:solidFill>
                  <a:schemeClr val="tx1"/>
                </a:solidFill>
                <a:latin typeface="Berlin Sans FB" panose="020E0602020502020306" pitchFamily="34" charset="0"/>
              </a:rPr>
              <a:t>2</a:t>
            </a:r>
          </a:p>
        </p:txBody>
      </p:sp>
      <p:sp>
        <p:nvSpPr>
          <p:cNvPr id="152" name="Rectangle 151"/>
          <p:cNvSpPr/>
          <p:nvPr/>
        </p:nvSpPr>
        <p:spPr>
          <a:xfrm>
            <a:off x="398182" y="4280094"/>
            <a:ext cx="398238" cy="397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89" dirty="0">
                <a:solidFill>
                  <a:schemeClr val="tx1"/>
                </a:solidFill>
                <a:latin typeface="Berlin Sans FB" panose="020E0602020502020306" pitchFamily="34" charset="0"/>
              </a:rPr>
              <a:t>3</a:t>
            </a:r>
          </a:p>
        </p:txBody>
      </p:sp>
      <p:sp>
        <p:nvSpPr>
          <p:cNvPr id="153" name="Rectangle 152"/>
          <p:cNvSpPr/>
          <p:nvPr/>
        </p:nvSpPr>
        <p:spPr>
          <a:xfrm>
            <a:off x="856001" y="3476266"/>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54" name="Rectangle 153"/>
          <p:cNvSpPr/>
          <p:nvPr/>
        </p:nvSpPr>
        <p:spPr>
          <a:xfrm>
            <a:off x="1043663" y="3476266"/>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55" name="Rectangle 154"/>
          <p:cNvSpPr/>
          <p:nvPr/>
        </p:nvSpPr>
        <p:spPr>
          <a:xfrm>
            <a:off x="855729" y="3934529"/>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56" name="Rectangle 155"/>
          <p:cNvSpPr/>
          <p:nvPr/>
        </p:nvSpPr>
        <p:spPr>
          <a:xfrm>
            <a:off x="1043392" y="3934529"/>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57" name="Rectangle 156"/>
          <p:cNvSpPr/>
          <p:nvPr/>
        </p:nvSpPr>
        <p:spPr>
          <a:xfrm>
            <a:off x="1235591" y="3934529"/>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58" name="Rectangle 157"/>
          <p:cNvSpPr/>
          <p:nvPr/>
        </p:nvSpPr>
        <p:spPr>
          <a:xfrm>
            <a:off x="855729" y="4430183"/>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59" name="Rectangle 158"/>
          <p:cNvSpPr/>
          <p:nvPr/>
        </p:nvSpPr>
        <p:spPr>
          <a:xfrm>
            <a:off x="1043392" y="4430183"/>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60" name="Rectangle 159"/>
          <p:cNvSpPr/>
          <p:nvPr/>
        </p:nvSpPr>
        <p:spPr>
          <a:xfrm>
            <a:off x="1429246" y="3934529"/>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sp>
        <p:nvSpPr>
          <p:cNvPr id="161" name="Rectangle 160"/>
          <p:cNvSpPr/>
          <p:nvPr/>
        </p:nvSpPr>
        <p:spPr>
          <a:xfrm>
            <a:off x="1235591" y="3476958"/>
            <a:ext cx="147804" cy="147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600">
              <a:solidFill>
                <a:schemeClr val="tx1"/>
              </a:solidFill>
            </a:endParaRPr>
          </a:p>
        </p:txBody>
      </p:sp>
      <p:pic>
        <p:nvPicPr>
          <p:cNvPr id="8" name="Imag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3320" y="3230855"/>
            <a:ext cx="377878" cy="377878"/>
          </a:xfrm>
          <a:prstGeom prst="rect">
            <a:avLst/>
          </a:prstGeom>
        </p:spPr>
      </p:pic>
      <p:pic>
        <p:nvPicPr>
          <p:cNvPr id="10" name="Image 9"/>
          <p:cNvPicPr>
            <a:picLocks noChangeAspect="1"/>
          </p:cNvPicPr>
          <p:nvPr/>
        </p:nvPicPr>
        <p:blipFill>
          <a:blip r:embed="rId7" cstate="print">
            <a:extLst>
              <a:ext uri="{BEBA8EAE-BF5A-486C-A8C5-ECC9F3942E4B}">
                <a14:imgProps xmlns:a14="http://schemas.microsoft.com/office/drawing/2010/main">
                  <a14:imgLayer r:embed="rId8">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290303" y="8334267"/>
            <a:ext cx="317298" cy="289572"/>
          </a:xfrm>
          <a:prstGeom prst="rect">
            <a:avLst/>
          </a:prstGeom>
        </p:spPr>
      </p:pic>
      <p:sp>
        <p:nvSpPr>
          <p:cNvPr id="2" name="Flèche : gauche 1">
            <a:extLst>
              <a:ext uri="{FF2B5EF4-FFF2-40B4-BE49-F238E27FC236}">
                <a16:creationId xmlns:a16="http://schemas.microsoft.com/office/drawing/2014/main" id="{F3D7E631-7EC5-463A-AF9E-AEE583D52DCB}"/>
              </a:ext>
            </a:extLst>
          </p:cNvPr>
          <p:cNvSpPr/>
          <p:nvPr/>
        </p:nvSpPr>
        <p:spPr>
          <a:xfrm>
            <a:off x="1047544" y="3104865"/>
            <a:ext cx="3213540" cy="859909"/>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Coche la case correspondante</a:t>
            </a:r>
          </a:p>
        </p:txBody>
      </p:sp>
      <p:sp>
        <p:nvSpPr>
          <p:cNvPr id="99" name="Flèche : gauche 98">
            <a:extLst>
              <a:ext uri="{FF2B5EF4-FFF2-40B4-BE49-F238E27FC236}">
                <a16:creationId xmlns:a16="http://schemas.microsoft.com/office/drawing/2014/main" id="{73605A80-AFE9-4D8C-8AC0-D10BA205F803}"/>
              </a:ext>
            </a:extLst>
          </p:cNvPr>
          <p:cNvSpPr/>
          <p:nvPr/>
        </p:nvSpPr>
        <p:spPr>
          <a:xfrm rot="19989228">
            <a:off x="614157" y="6752008"/>
            <a:ext cx="4945174" cy="859909"/>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Colorie autant d’expérience que gagnée</a:t>
            </a:r>
          </a:p>
        </p:txBody>
      </p:sp>
    </p:spTree>
    <p:extLst>
      <p:ext uri="{BB962C8B-B14F-4D97-AF65-F5344CB8AC3E}">
        <p14:creationId xmlns:p14="http://schemas.microsoft.com/office/powerpoint/2010/main" val="412314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288794" y="803369"/>
            <a:ext cx="6392464" cy="10913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468" dirty="0">
                <a:solidFill>
                  <a:schemeClr val="tx1"/>
                </a:solidFill>
                <a:latin typeface="Berlin Sans FB Demi" panose="020E0802020502020306" pitchFamily="34" charset="0"/>
              </a:rPr>
              <a:t>QUAND TU TERMINES </a:t>
            </a:r>
          </a:p>
          <a:p>
            <a:pPr algn="ctr"/>
            <a:r>
              <a:rPr lang="fr-FR" sz="3468" dirty="0">
                <a:solidFill>
                  <a:schemeClr val="tx1"/>
                </a:solidFill>
                <a:latin typeface="Berlin Sans FB Demi" panose="020E0802020502020306" pitchFamily="34" charset="0"/>
              </a:rPr>
              <a:t>UNE QUÊTE</a:t>
            </a:r>
          </a:p>
        </p:txBody>
      </p:sp>
      <p:sp>
        <p:nvSpPr>
          <p:cNvPr id="32" name="Rectangle 31"/>
          <p:cNvSpPr/>
          <p:nvPr/>
        </p:nvSpPr>
        <p:spPr>
          <a:xfrm>
            <a:off x="448135" y="2492343"/>
            <a:ext cx="5851593" cy="70623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FR" sz="2600" dirty="0">
                <a:solidFill>
                  <a:schemeClr val="tx1"/>
                </a:solidFill>
                <a:latin typeface="Berlin Sans FB Demi" panose="020E0802020502020306" pitchFamily="34" charset="0"/>
              </a:rPr>
              <a:t>1) COCHE UNE DES CASES CORRESPONDANTES</a:t>
            </a:r>
          </a:p>
          <a:p>
            <a:endParaRPr lang="fr-FR" sz="2600" dirty="0">
              <a:solidFill>
                <a:schemeClr val="tx1"/>
              </a:solidFill>
              <a:latin typeface="Berlin Sans FB Demi" panose="020E0802020502020306" pitchFamily="34" charset="0"/>
            </a:endParaRPr>
          </a:p>
          <a:p>
            <a:r>
              <a:rPr lang="fr-FR" sz="1733" dirty="0">
                <a:solidFill>
                  <a:schemeClr val="tx1"/>
                </a:solidFill>
                <a:latin typeface="Berlin Sans FB" panose="020E0602020502020306" pitchFamily="34" charset="0"/>
              </a:rPr>
              <a:t>Retrouve le type de quête et la difficulté que tu viens de compléter, et coche une des cases restantes, cela te permet de suivre ce que a réalisé et dans quel domaine tu t’es le mieux intégré(e).</a:t>
            </a:r>
          </a:p>
          <a:p>
            <a:endParaRPr lang="fr-FR" sz="2600" dirty="0">
              <a:solidFill>
                <a:schemeClr val="tx1"/>
              </a:solidFill>
              <a:latin typeface="Berlin Sans FB Demi" panose="020E0802020502020306" pitchFamily="34" charset="0"/>
            </a:endParaRPr>
          </a:p>
          <a:p>
            <a:endParaRPr lang="fr-FR" sz="2600" dirty="0">
              <a:solidFill>
                <a:schemeClr val="tx1"/>
              </a:solidFill>
              <a:latin typeface="Berlin Sans FB Demi" panose="020E0802020502020306" pitchFamily="34" charset="0"/>
            </a:endParaRPr>
          </a:p>
          <a:p>
            <a:r>
              <a:rPr lang="fr-FR" sz="2600" dirty="0">
                <a:solidFill>
                  <a:schemeClr val="tx1"/>
                </a:solidFill>
                <a:latin typeface="Berlin Sans FB Demi" panose="020E0802020502020306" pitchFamily="34" charset="0"/>
              </a:rPr>
              <a:t>2) MARQUE TON EXPÉRIENCE !</a:t>
            </a:r>
          </a:p>
          <a:p>
            <a:endParaRPr lang="fr-FR" sz="2600" dirty="0">
              <a:solidFill>
                <a:schemeClr val="tx1"/>
              </a:solidFill>
              <a:latin typeface="Berlin Sans FB Demi" panose="020E0802020502020306" pitchFamily="34" charset="0"/>
            </a:endParaRPr>
          </a:p>
          <a:p>
            <a:r>
              <a:rPr lang="fr-FR" sz="1733" dirty="0">
                <a:solidFill>
                  <a:schemeClr val="tx1"/>
                </a:solidFill>
                <a:latin typeface="Berlin Sans FB" panose="020E0602020502020306" pitchFamily="34" charset="0"/>
              </a:rPr>
              <a:t>Tu viens de réussir une quête, tu as avancé ! Tu peux maintenant colorier autant de carrés que nécessaires pour te repérer dans ton avancement (en commençant par la première ligne).</a:t>
            </a:r>
          </a:p>
          <a:p>
            <a:endParaRPr lang="fr-FR" sz="1733" dirty="0">
              <a:solidFill>
                <a:schemeClr val="tx1"/>
              </a:solidFill>
              <a:latin typeface="Berlin Sans FB" panose="020E0602020502020306" pitchFamily="34" charset="0"/>
            </a:endParaRPr>
          </a:p>
          <a:p>
            <a:endParaRPr lang="fr-FR" sz="1733" dirty="0">
              <a:solidFill>
                <a:schemeClr val="tx1"/>
              </a:solidFill>
              <a:latin typeface="Berlin Sans FB" panose="020E0602020502020306" pitchFamily="34" charset="0"/>
            </a:endParaRPr>
          </a:p>
          <a:p>
            <a:r>
              <a:rPr lang="fr-FR" sz="1733" dirty="0">
                <a:solidFill>
                  <a:schemeClr val="tx1"/>
                </a:solidFill>
                <a:latin typeface="Berlin Sans FB" panose="020E0602020502020306" pitchFamily="34" charset="0"/>
              </a:rPr>
              <a:t>Les niveaux d’expérience te donneront des repères pour relever les défis (voir page d’après)</a:t>
            </a:r>
          </a:p>
          <a:p>
            <a:endParaRPr lang="fr-FR" sz="1733" dirty="0">
              <a:solidFill>
                <a:schemeClr val="tx1"/>
              </a:solidFill>
              <a:latin typeface="Berlin Sans FB" panose="020E0602020502020306" pitchFamily="34" charset="0"/>
            </a:endParaRPr>
          </a:p>
          <a:p>
            <a:r>
              <a:rPr lang="fr-FR" sz="1733" dirty="0">
                <a:solidFill>
                  <a:schemeClr val="tx1"/>
                </a:solidFill>
                <a:latin typeface="Berlin Sans FB" panose="020E0602020502020306" pitchFamily="34" charset="0"/>
              </a:rPr>
              <a:t>Une ligne bonus est à ta disposition si tu continues les quêtes encore loin.</a:t>
            </a:r>
          </a:p>
          <a:p>
            <a:endParaRPr lang="fr-FR" sz="2600" dirty="0">
              <a:solidFill>
                <a:schemeClr val="tx1"/>
              </a:solidFill>
              <a:latin typeface="Berlin Sans FB Demi" panose="020E0802020502020306" pitchFamily="34" charset="0"/>
            </a:endParaRPr>
          </a:p>
          <a:p>
            <a:endParaRPr lang="fr-FR" sz="1733" dirty="0">
              <a:solidFill>
                <a:schemeClr val="tx1"/>
              </a:solidFill>
              <a:latin typeface="Berlin Sans FB Demi" panose="020E0802020502020306" pitchFamily="34" charset="0"/>
            </a:endParaRPr>
          </a:p>
          <a:p>
            <a:endParaRPr lang="fr-FR" sz="1733" dirty="0">
              <a:solidFill>
                <a:schemeClr val="tx1"/>
              </a:solidFill>
              <a:latin typeface="Berlin Sans FB Demi" panose="020E0802020502020306" pitchFamily="34" charset="0"/>
            </a:endParaRPr>
          </a:p>
          <a:p>
            <a:endParaRPr lang="fr-FR" sz="2022" dirty="0">
              <a:solidFill>
                <a:schemeClr val="tx1"/>
              </a:solidFill>
              <a:latin typeface="Berlin Sans FB Demi" panose="020E0802020502020306" pitchFamily="34" charset="0"/>
            </a:endParaRPr>
          </a:p>
        </p:txBody>
      </p:sp>
      <p:pic>
        <p:nvPicPr>
          <p:cNvPr id="162" name="Image 16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5268" y="7506346"/>
            <a:ext cx="370468" cy="370468"/>
          </a:xfrm>
          <a:prstGeom prst="rect">
            <a:avLst/>
          </a:prstGeom>
        </p:spPr>
      </p:pic>
      <p:pic>
        <p:nvPicPr>
          <p:cNvPr id="163" name="Image 16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70982" y="7506349"/>
            <a:ext cx="407627" cy="407627"/>
          </a:xfrm>
          <a:prstGeom prst="rect">
            <a:avLst/>
          </a:prstGeom>
        </p:spPr>
      </p:pic>
      <p:pic>
        <p:nvPicPr>
          <p:cNvPr id="164" name="Image 16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55675" y="7469071"/>
            <a:ext cx="408002" cy="408002"/>
          </a:xfrm>
          <a:prstGeom prst="rect">
            <a:avLst/>
          </a:prstGeom>
        </p:spPr>
      </p:pic>
      <p:sp>
        <p:nvSpPr>
          <p:cNvPr id="165" name="Rectangle 164"/>
          <p:cNvSpPr/>
          <p:nvPr/>
        </p:nvSpPr>
        <p:spPr>
          <a:xfrm>
            <a:off x="232768" y="343855"/>
            <a:ext cx="6392464" cy="337015"/>
          </a:xfrm>
          <a:prstGeom prst="rect">
            <a:avLst/>
          </a:prstGeom>
        </p:spPr>
        <p:txBody>
          <a:bodyPr wrap="square">
            <a:spAutoFit/>
          </a:bodyPr>
          <a:lstStyle/>
          <a:p>
            <a:pPr algn="r"/>
            <a:r>
              <a:rPr lang="fr-FR" sz="1590" dirty="0">
                <a:latin typeface="Berlin Sans FB" panose="020E0602020502020306" pitchFamily="34" charset="0"/>
              </a:rPr>
              <a:t>Règles 4/5</a:t>
            </a:r>
          </a:p>
        </p:txBody>
      </p:sp>
    </p:spTree>
    <p:extLst>
      <p:ext uri="{BB962C8B-B14F-4D97-AF65-F5344CB8AC3E}">
        <p14:creationId xmlns:p14="http://schemas.microsoft.com/office/powerpoint/2010/main" val="1122640418"/>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886</TotalTime>
  <Words>2012</Words>
  <Application>Microsoft Office PowerPoint</Application>
  <PresentationFormat>Format A4 (210 x 297 mm)</PresentationFormat>
  <Paragraphs>368</Paragraphs>
  <Slides>35</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35</vt:i4>
      </vt:variant>
    </vt:vector>
  </HeadingPairs>
  <TitlesOfParts>
    <vt:vector size="41" baseType="lpstr">
      <vt:lpstr>Arial</vt:lpstr>
      <vt:lpstr>Berlin Sans FB</vt:lpstr>
      <vt:lpstr>Berlin Sans FB Demi</vt:lpstr>
      <vt:lpstr>Calibri</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Alexandre Quach</dc:creator>
  <cp:lastModifiedBy>Alexandre QUACH</cp:lastModifiedBy>
  <cp:revision>79</cp:revision>
  <cp:lastPrinted>2019-12-27T15:36:25Z</cp:lastPrinted>
  <dcterms:created xsi:type="dcterms:W3CDTF">2019-12-24T10:13:07Z</dcterms:created>
  <dcterms:modified xsi:type="dcterms:W3CDTF">2019-12-30T10:51:58Z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fs.IsStoryboard">
    <vt:bool>true</vt:bool>
  </property>
  <property fmtid="{D5CDD505-2E9C-101B-9397-08002B2CF9AE}" pid="3" name="MSIP_Label_48ed5431-0ab7-4c1b-98f4-d4e50f674d02_Enabled">
    <vt:lpwstr>True</vt:lpwstr>
  </property>
  <property fmtid="{D5CDD505-2E9C-101B-9397-08002B2CF9AE}" pid="4" name="MSIP_Label_48ed5431-0ab7-4c1b-98f4-d4e50f674d02_SiteId">
    <vt:lpwstr>614f9c25-bffa-42c7-86d8-964101f55fa2</vt:lpwstr>
  </property>
  <property fmtid="{D5CDD505-2E9C-101B-9397-08002B2CF9AE}" pid="5" name="MSIP_Label_48ed5431-0ab7-4c1b-98f4-d4e50f674d02_Owner">
    <vt:lpwstr>alexandre.quach@externe.bnpparibas.com</vt:lpwstr>
  </property>
  <property fmtid="{D5CDD505-2E9C-101B-9397-08002B2CF9AE}" pid="6" name="MSIP_Label_48ed5431-0ab7-4c1b-98f4-d4e50f674d02_SetDate">
    <vt:lpwstr>2019-12-30T10:22:23.1515880Z</vt:lpwstr>
  </property>
  <property fmtid="{D5CDD505-2E9C-101B-9397-08002B2CF9AE}" pid="7" name="MSIP_Label_48ed5431-0ab7-4c1b-98f4-d4e50f674d02_Name">
    <vt:lpwstr>Public</vt:lpwstr>
  </property>
  <property fmtid="{D5CDD505-2E9C-101B-9397-08002B2CF9AE}" pid="8" name="MSIP_Label_48ed5431-0ab7-4c1b-98f4-d4e50f674d02_Application">
    <vt:lpwstr>Microsoft Azure Information Protection</vt:lpwstr>
  </property>
  <property fmtid="{D5CDD505-2E9C-101B-9397-08002B2CF9AE}" pid="9" name="MSIP_Label_48ed5431-0ab7-4c1b-98f4-d4e50f674d02_ActionId">
    <vt:lpwstr>68f02034-2eda-4ae2-94d8-a889928def2f</vt:lpwstr>
  </property>
  <property fmtid="{D5CDD505-2E9C-101B-9397-08002B2CF9AE}" pid="10" name="MSIP_Label_48ed5431-0ab7-4c1b-98f4-d4e50f674d02_Extended_MSFT_Method">
    <vt:lpwstr>Manual</vt:lpwstr>
  </property>
  <property fmtid="{D5CDD505-2E9C-101B-9397-08002B2CF9AE}" pid="11" name="Sensitivity">
    <vt:lpwstr>Public</vt:lpwstr>
  </property>
</Properties>
</file>