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70" r:id="rId6"/>
    <p:sldId id="265" r:id="rId7"/>
    <p:sldId id="268" r:id="rId8"/>
    <p:sldId id="266" r:id="rId9"/>
    <p:sldId id="269" r:id="rId10"/>
    <p:sldId id="267" r:id="rId11"/>
    <p:sldId id="259" r:id="rId12"/>
    <p:sldId id="258" r:id="rId13"/>
    <p:sldId id="260" r:id="rId14"/>
    <p:sldId id="261" r:id="rId15"/>
    <p:sldId id="262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83AA"/>
    <a:srgbClr val="38C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87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83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24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94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8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81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2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80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85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9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28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29BAD-6FC6-409B-9C65-F326A18CA025}" type="datetimeFigureOut">
              <a:rPr lang="fr-FR" smtClean="0"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1227A-71BD-4A2A-B8A4-C763FF02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71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 rot="900000">
            <a:off x="4008714" y="200961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 rot="900000">
            <a:off x="6357383" y="200962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 rot="5400000">
            <a:off x="5384301" y="-885775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 rot="5400000">
            <a:off x="5010036" y="947542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5400000">
            <a:off x="4987204" y="2231880"/>
            <a:ext cx="972751" cy="329013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 rot="878607">
            <a:off x="3584851" y="3377705"/>
            <a:ext cx="998871" cy="2619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 rot="885667">
            <a:off x="6380272" y="1522246"/>
            <a:ext cx="1002784" cy="28321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 rot="5400000">
            <a:off x="7221902" y="981373"/>
            <a:ext cx="1002298" cy="21317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675605" y="3343025"/>
            <a:ext cx="1715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Open</a:t>
            </a:r>
            <a:endParaRPr lang="fr-FR" sz="5400" b="1" i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91203" y="3350269"/>
            <a:ext cx="2263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Serious</a:t>
            </a:r>
            <a:endParaRPr lang="fr-FR" sz="5400" b="1" i="1" cap="none" spc="0" dirty="0">
              <a:ln w="0">
                <a:noFill/>
              </a:ln>
              <a:solidFill>
                <a:srgbClr val="0683A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26939" y="3357702"/>
            <a:ext cx="1887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Game</a:t>
            </a:r>
            <a:endParaRPr lang="fr-FR" sz="5400" b="1" i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989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39162" y="750550"/>
            <a:ext cx="5812255" cy="4722006"/>
            <a:chOff x="2578159" y="199098"/>
            <a:chExt cx="7317422" cy="5944838"/>
          </a:xfrm>
        </p:grpSpPr>
        <p:sp>
          <p:nvSpPr>
            <p:cNvPr id="4" name="Rectangle à coins arrondis 3"/>
            <p:cNvSpPr/>
            <p:nvPr/>
          </p:nvSpPr>
          <p:spPr>
            <a:xfrm rot="900000">
              <a:off x="4008714" y="200961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5" name="Rectangle à coins arrondis 4"/>
            <p:cNvSpPr/>
            <p:nvPr/>
          </p:nvSpPr>
          <p:spPr>
            <a:xfrm rot="900000">
              <a:off x="6357383" y="200962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6" name="Rectangle à coins arrondis 5"/>
            <p:cNvSpPr/>
            <p:nvPr/>
          </p:nvSpPr>
          <p:spPr>
            <a:xfrm rot="5400000">
              <a:off x="5384301" y="-885775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7" name="Rectangle à coins arrondis 6"/>
            <p:cNvSpPr/>
            <p:nvPr/>
          </p:nvSpPr>
          <p:spPr>
            <a:xfrm rot="5400000">
              <a:off x="5010036" y="947542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8" name="Rectangle à coins arrondis 7"/>
            <p:cNvSpPr/>
            <p:nvPr/>
          </p:nvSpPr>
          <p:spPr>
            <a:xfrm rot="5400000">
              <a:off x="6371594" y="836336"/>
              <a:ext cx="980902" cy="606707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9" name="Rectangle à coins arrondis 8"/>
            <p:cNvSpPr/>
            <p:nvPr/>
          </p:nvSpPr>
          <p:spPr>
            <a:xfrm rot="878607">
              <a:off x="3584851" y="3377705"/>
              <a:ext cx="998871" cy="261932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0" name="Rectangle à coins arrondis 9"/>
            <p:cNvSpPr/>
            <p:nvPr/>
          </p:nvSpPr>
          <p:spPr>
            <a:xfrm rot="885667">
              <a:off x="6303244" y="199098"/>
              <a:ext cx="1027004" cy="594483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5" name="Rectangle 14"/>
            <p:cNvSpPr/>
            <p:nvPr/>
          </p:nvSpPr>
          <p:spPr>
            <a:xfrm rot="17040222">
              <a:off x="3146544" y="4500578"/>
              <a:ext cx="1520051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Open</a:t>
              </a:r>
              <a:endParaRPr lang="fr-FR" sz="3600" b="1" i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2403" y="3381416"/>
              <a:ext cx="1976146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rgbClr val="0683AA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Serious</a:t>
              </a:r>
              <a:endParaRPr lang="fr-FR" sz="3600" b="1" i="1" cap="none" spc="0" dirty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877386" y="2822772"/>
            <a:ext cx="54198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b="1" i="1" dirty="0" smtClean="0">
                <a:solidFill>
                  <a:schemeClr val="accent2"/>
                </a:solidFill>
              </a:rPr>
              <a:t>ase</a:t>
            </a:r>
            <a:endParaRPr lang="fr-FR" sz="19900" b="1" i="1" dirty="0">
              <a:solidFill>
                <a:schemeClr val="accent2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 rot="5400000">
            <a:off x="4473502" y="172865"/>
            <a:ext cx="904056" cy="218577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6" name="Rectangle à coins arrondis 15"/>
          <p:cNvSpPr/>
          <p:nvPr/>
        </p:nvSpPr>
        <p:spPr>
          <a:xfrm rot="5400000">
            <a:off x="3857681" y="3482377"/>
            <a:ext cx="971688" cy="301727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9" name="Rectangle à coins arrondis 18"/>
          <p:cNvSpPr/>
          <p:nvPr/>
        </p:nvSpPr>
        <p:spPr>
          <a:xfrm rot="885667">
            <a:off x="5186079" y="3362056"/>
            <a:ext cx="807457" cy="21074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0" name="Rectangle à coins arrondis 19"/>
          <p:cNvSpPr/>
          <p:nvPr/>
        </p:nvSpPr>
        <p:spPr>
          <a:xfrm rot="885667">
            <a:off x="4959606" y="776747"/>
            <a:ext cx="803842" cy="314346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</p:spTree>
    <p:extLst>
      <p:ext uri="{BB962C8B-B14F-4D97-AF65-F5344CB8AC3E}">
        <p14:creationId xmlns:p14="http://schemas.microsoft.com/office/powerpoint/2010/main" val="981324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 rot="900000">
            <a:off x="4008714" y="200961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 rot="900000">
            <a:off x="6357383" y="200962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 rot="5400000">
            <a:off x="5384301" y="-885775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 rot="5400000">
            <a:off x="5010036" y="947542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5400000">
            <a:off x="4987204" y="2231880"/>
            <a:ext cx="972751" cy="329013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 rot="878607">
            <a:off x="3584851" y="3377705"/>
            <a:ext cx="998871" cy="2619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 rot="885667">
            <a:off x="6380272" y="1522246"/>
            <a:ext cx="1002784" cy="28321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 rot="5400000">
            <a:off x="7221902" y="981373"/>
            <a:ext cx="1002298" cy="21317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rot="19281120">
            <a:off x="2933024" y="2145980"/>
            <a:ext cx="5500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Open</a:t>
            </a:r>
            <a:r>
              <a:rPr lang="fr-FR" sz="5400" b="1" i="1" cap="none" spc="0" dirty="0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Serious</a:t>
            </a:r>
            <a:r>
              <a:rPr lang="fr-FR" sz="5400" b="1" i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Game</a:t>
            </a:r>
            <a:endParaRPr lang="fr-FR" sz="5400" b="1" i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07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 rot="900000">
            <a:off x="4008714" y="200961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 rot="900000">
            <a:off x="6357383" y="200962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 rot="5400000">
            <a:off x="5384301" y="-885775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 rot="5400000">
            <a:off x="5010036" y="947542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5400000">
            <a:off x="4987204" y="2231880"/>
            <a:ext cx="972751" cy="329013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 rot="878607">
            <a:off x="3584851" y="3377705"/>
            <a:ext cx="998871" cy="2619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 rot="885667">
            <a:off x="6380272" y="1522246"/>
            <a:ext cx="1002784" cy="28321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 rot="5400000">
            <a:off x="7221902" y="981373"/>
            <a:ext cx="1002298" cy="21317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093327" y="1529269"/>
            <a:ext cx="5500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OpenSeriousGame</a:t>
            </a:r>
            <a:endParaRPr lang="fr-FR" sz="5400" b="1" i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0771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 rot="900000">
            <a:off x="4008714" y="200961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 rot="900000">
            <a:off x="6357383" y="200962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 rot="5400000">
            <a:off x="5384301" y="-885775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 rot="5400000">
            <a:off x="5010036" y="947542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5400000">
            <a:off x="4987204" y="2231880"/>
            <a:ext cx="972751" cy="329013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 rot="878607">
            <a:off x="3584851" y="3377705"/>
            <a:ext cx="998871" cy="2619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 rot="885667">
            <a:off x="6380272" y="1522246"/>
            <a:ext cx="1002784" cy="28321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 rot="5400000">
            <a:off x="7221902" y="981373"/>
            <a:ext cx="1002298" cy="21317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037572" y="2465969"/>
            <a:ext cx="5500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OpenSeriousGame</a:t>
            </a:r>
            <a:endParaRPr lang="fr-FR" sz="5400" b="1" i="1" cap="none" spc="0" dirty="0">
              <a:ln w="0">
                <a:noFill/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417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75" y="1053304"/>
            <a:ext cx="2072365" cy="187557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325" y="3606877"/>
            <a:ext cx="2090438" cy="18755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77" y="3606877"/>
            <a:ext cx="2048268" cy="190167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438" y="1053305"/>
            <a:ext cx="2048268" cy="197999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461" y="1053304"/>
            <a:ext cx="2128592" cy="187557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717288" y="501802"/>
            <a:ext cx="78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479071" y="564994"/>
            <a:ext cx="78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263157" y="572429"/>
            <a:ext cx="78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288755" y="3422211"/>
            <a:ext cx="78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16715" y="3463101"/>
            <a:ext cx="78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525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847171" y="2553629"/>
            <a:ext cx="1828800" cy="1828800"/>
          </a:xfrm>
          <a:prstGeom prst="ellipse">
            <a:avLst/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296722" y="988739"/>
            <a:ext cx="1799064" cy="1799064"/>
          </a:xfrm>
          <a:prstGeom prst="ellipse">
            <a:avLst/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410930" y="4043890"/>
            <a:ext cx="1747025" cy="1747025"/>
          </a:xfrm>
          <a:prstGeom prst="ellipse">
            <a:avLst/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3218536">
            <a:off x="5649803" y="826162"/>
            <a:ext cx="621047" cy="372627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 rot="7321216">
            <a:off x="5794073" y="2350021"/>
            <a:ext cx="621047" cy="372627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53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 rot="900000">
            <a:off x="4008714" y="200961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 rot="900000">
            <a:off x="6357383" y="200962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 rot="5400000">
            <a:off x="5384301" y="-885775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 rot="5400000">
            <a:off x="5010036" y="947542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5400000">
            <a:off x="4981627" y="2226304"/>
            <a:ext cx="983903" cy="329013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 rot="878607">
            <a:off x="3584851" y="3377705"/>
            <a:ext cx="998871" cy="2619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 rot="885667">
            <a:off x="6380272" y="1522246"/>
            <a:ext cx="1002784" cy="28321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 rot="5400000">
            <a:off x="7221902" y="981373"/>
            <a:ext cx="1002298" cy="21317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rot="17040222">
            <a:off x="3048803" y="4445768"/>
            <a:ext cx="1715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Open</a:t>
            </a:r>
            <a:endParaRPr lang="fr-FR" sz="5400" b="1" i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68596" y="3381416"/>
            <a:ext cx="2263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Serious</a:t>
            </a:r>
            <a:endParaRPr lang="fr-FR" sz="5400" b="1" i="1" cap="none" spc="0" dirty="0">
              <a:ln w="0">
                <a:noFill/>
              </a:ln>
              <a:solidFill>
                <a:srgbClr val="0683A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7087159">
            <a:off x="5970463" y="2298338"/>
            <a:ext cx="1887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Game</a:t>
            </a:r>
            <a:endParaRPr lang="fr-FR" sz="5400" b="1" i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7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 rot="900000">
            <a:off x="1709892" y="200961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 rot="900000">
            <a:off x="4058561" y="200962"/>
            <a:ext cx="972750" cy="5836508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 rot="5400000">
            <a:off x="3094025" y="-885775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 rot="5400000">
            <a:off x="2719760" y="947542"/>
            <a:ext cx="972752" cy="5836506"/>
          </a:xfrm>
          <a:prstGeom prst="roundRect">
            <a:avLst>
              <a:gd name="adj" fmla="val 50000"/>
            </a:avLst>
          </a:prstGeom>
          <a:solidFill>
            <a:srgbClr val="068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5400000">
            <a:off x="3607928" y="1309726"/>
            <a:ext cx="972752" cy="51121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 rot="878607">
            <a:off x="1294575" y="3377705"/>
            <a:ext cx="998871" cy="2619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 rot="885667">
            <a:off x="3872112" y="1494021"/>
            <a:ext cx="1002784" cy="454244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rot="17040222">
            <a:off x="758527" y="4445768"/>
            <a:ext cx="1715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Open</a:t>
            </a:r>
            <a:endParaRPr lang="fr-FR" sz="5400" b="1" i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78320" y="3381416"/>
            <a:ext cx="2263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smtClean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Serious</a:t>
            </a:r>
            <a:endParaRPr lang="fr-FR" sz="5400" b="1" i="1" cap="none" spc="0" dirty="0">
              <a:ln w="0">
                <a:noFill/>
              </a:ln>
              <a:solidFill>
                <a:srgbClr val="0683A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angle à coins arrondis 12"/>
          <p:cNvSpPr/>
          <p:nvPr/>
        </p:nvSpPr>
        <p:spPr>
          <a:xfrm rot="885667">
            <a:off x="6232032" y="1579516"/>
            <a:ext cx="1002784" cy="456693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7141934" y="1580069"/>
            <a:ext cx="496139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b="1" i="1" dirty="0" smtClean="0">
                <a:solidFill>
                  <a:schemeClr val="accent2"/>
                </a:solidFill>
              </a:rPr>
              <a:t>ub</a:t>
            </a:r>
            <a:endParaRPr lang="fr-FR" sz="34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7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39162" y="752030"/>
            <a:ext cx="5044687" cy="4635960"/>
            <a:chOff x="2578159" y="200961"/>
            <a:chExt cx="6351081" cy="5836509"/>
          </a:xfrm>
        </p:grpSpPr>
        <p:sp>
          <p:nvSpPr>
            <p:cNvPr id="4" name="Rectangle à coins arrondis 3"/>
            <p:cNvSpPr/>
            <p:nvPr/>
          </p:nvSpPr>
          <p:spPr>
            <a:xfrm rot="900000">
              <a:off x="4008714" y="200961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5" name="Rectangle à coins arrondis 4"/>
            <p:cNvSpPr/>
            <p:nvPr/>
          </p:nvSpPr>
          <p:spPr>
            <a:xfrm rot="900000">
              <a:off x="6357383" y="200962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6" name="Rectangle à coins arrondis 5"/>
            <p:cNvSpPr/>
            <p:nvPr/>
          </p:nvSpPr>
          <p:spPr>
            <a:xfrm rot="5400000">
              <a:off x="5384301" y="-885775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7" name="Rectangle à coins arrondis 6"/>
            <p:cNvSpPr/>
            <p:nvPr/>
          </p:nvSpPr>
          <p:spPr>
            <a:xfrm rot="5400000">
              <a:off x="5010036" y="947542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8" name="Rectangle à coins arrondis 7"/>
            <p:cNvSpPr/>
            <p:nvPr/>
          </p:nvSpPr>
          <p:spPr>
            <a:xfrm rot="5400000">
              <a:off x="5892497" y="1315433"/>
              <a:ext cx="972755" cy="510073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9" name="Rectangle à coins arrondis 8"/>
            <p:cNvSpPr/>
            <p:nvPr/>
          </p:nvSpPr>
          <p:spPr>
            <a:xfrm rot="878607">
              <a:off x="3584851" y="3377705"/>
              <a:ext cx="998871" cy="261932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0" name="Rectangle à coins arrondis 9"/>
            <p:cNvSpPr/>
            <p:nvPr/>
          </p:nvSpPr>
          <p:spPr>
            <a:xfrm rot="885667">
              <a:off x="6533397" y="228910"/>
              <a:ext cx="1027004" cy="41382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5" name="Rectangle 14"/>
            <p:cNvSpPr/>
            <p:nvPr/>
          </p:nvSpPr>
          <p:spPr>
            <a:xfrm rot="17040222">
              <a:off x="3146544" y="4500578"/>
              <a:ext cx="1520051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Open</a:t>
              </a:r>
              <a:endParaRPr lang="fr-FR" sz="3600" b="1" i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2403" y="3381416"/>
              <a:ext cx="1976146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rgbClr val="0683AA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Serious</a:t>
              </a:r>
              <a:endParaRPr lang="fr-FR" sz="3600" b="1" i="1" cap="none" spc="0" dirty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315480" y="2247544"/>
            <a:ext cx="59735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i="1" dirty="0" err="1" smtClean="0">
                <a:solidFill>
                  <a:schemeClr val="accent2"/>
                </a:solidFill>
              </a:rPr>
              <a:t>earning</a:t>
            </a:r>
            <a:endParaRPr lang="fr-FR" sz="138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1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39162" y="752030"/>
            <a:ext cx="5044686" cy="4635960"/>
            <a:chOff x="2578159" y="200961"/>
            <a:chExt cx="6351081" cy="5836509"/>
          </a:xfrm>
        </p:grpSpPr>
        <p:sp>
          <p:nvSpPr>
            <p:cNvPr id="4" name="Rectangle à coins arrondis 3"/>
            <p:cNvSpPr/>
            <p:nvPr/>
          </p:nvSpPr>
          <p:spPr>
            <a:xfrm rot="900000">
              <a:off x="4008714" y="200961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5" name="Rectangle à coins arrondis 4"/>
            <p:cNvSpPr/>
            <p:nvPr/>
          </p:nvSpPr>
          <p:spPr>
            <a:xfrm rot="900000">
              <a:off x="6357383" y="200962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6" name="Rectangle à coins arrondis 5"/>
            <p:cNvSpPr/>
            <p:nvPr/>
          </p:nvSpPr>
          <p:spPr>
            <a:xfrm rot="5400000">
              <a:off x="5384301" y="-885775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7" name="Rectangle à coins arrondis 6"/>
            <p:cNvSpPr/>
            <p:nvPr/>
          </p:nvSpPr>
          <p:spPr>
            <a:xfrm rot="5400000">
              <a:off x="5010036" y="947542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8" name="Rectangle à coins arrondis 7"/>
            <p:cNvSpPr/>
            <p:nvPr/>
          </p:nvSpPr>
          <p:spPr>
            <a:xfrm rot="5400000">
              <a:off x="5892497" y="1315433"/>
              <a:ext cx="972755" cy="510073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9" name="Rectangle à coins arrondis 8"/>
            <p:cNvSpPr/>
            <p:nvPr/>
          </p:nvSpPr>
          <p:spPr>
            <a:xfrm rot="878607">
              <a:off x="3584851" y="3377705"/>
              <a:ext cx="998871" cy="261932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0" name="Rectangle à coins arrondis 9"/>
            <p:cNvSpPr/>
            <p:nvPr/>
          </p:nvSpPr>
          <p:spPr>
            <a:xfrm rot="885667">
              <a:off x="6395969" y="1449612"/>
              <a:ext cx="1056246" cy="290061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5" name="Rectangle 14"/>
            <p:cNvSpPr/>
            <p:nvPr/>
          </p:nvSpPr>
          <p:spPr>
            <a:xfrm rot="17040222">
              <a:off x="3146544" y="4500578"/>
              <a:ext cx="1520051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Open</a:t>
              </a:r>
              <a:endParaRPr lang="fr-FR" sz="3600" b="1" i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2403" y="3381416"/>
              <a:ext cx="1976146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rgbClr val="0683AA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Serious</a:t>
              </a:r>
              <a:endParaRPr lang="fr-FR" sz="3600" b="1" i="1" cap="none" spc="0" dirty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134093" y="3570483"/>
            <a:ext cx="59735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i="1" dirty="0" smtClean="0">
                <a:solidFill>
                  <a:schemeClr val="accent2"/>
                </a:solidFill>
              </a:rPr>
              <a:t>tories</a:t>
            </a:r>
            <a:endParaRPr lang="fr-FR" sz="13800" b="1" i="1" dirty="0">
              <a:solidFill>
                <a:schemeClr val="accent2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 rot="885667">
            <a:off x="4336515" y="3271166"/>
            <a:ext cx="838323" cy="237455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6" name="Rectangle à coins arrondis 15"/>
          <p:cNvSpPr/>
          <p:nvPr/>
        </p:nvSpPr>
        <p:spPr>
          <a:xfrm rot="5400000">
            <a:off x="3404999" y="4133508"/>
            <a:ext cx="838323" cy="213984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à coins arrondis 17"/>
          <p:cNvSpPr/>
          <p:nvPr/>
        </p:nvSpPr>
        <p:spPr>
          <a:xfrm rot="5400000">
            <a:off x="4230387" y="1096704"/>
            <a:ext cx="848656" cy="217611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</p:spTree>
    <p:extLst>
      <p:ext uri="{BB962C8B-B14F-4D97-AF65-F5344CB8AC3E}">
        <p14:creationId xmlns:p14="http://schemas.microsoft.com/office/powerpoint/2010/main" val="354233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39162" y="752030"/>
            <a:ext cx="6261143" cy="4635960"/>
            <a:chOff x="2578159" y="200961"/>
            <a:chExt cx="7882556" cy="5836509"/>
          </a:xfrm>
        </p:grpSpPr>
        <p:sp>
          <p:nvSpPr>
            <p:cNvPr id="4" name="Rectangle à coins arrondis 3"/>
            <p:cNvSpPr/>
            <p:nvPr/>
          </p:nvSpPr>
          <p:spPr>
            <a:xfrm rot="900000">
              <a:off x="4008714" y="200961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5" name="Rectangle à coins arrondis 4"/>
            <p:cNvSpPr/>
            <p:nvPr/>
          </p:nvSpPr>
          <p:spPr>
            <a:xfrm rot="900000">
              <a:off x="6357383" y="200962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6" name="Rectangle à coins arrondis 5"/>
            <p:cNvSpPr/>
            <p:nvPr/>
          </p:nvSpPr>
          <p:spPr>
            <a:xfrm rot="5400000">
              <a:off x="5384301" y="-885775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7" name="Rectangle à coins arrondis 6"/>
            <p:cNvSpPr/>
            <p:nvPr/>
          </p:nvSpPr>
          <p:spPr>
            <a:xfrm rot="5400000">
              <a:off x="5010036" y="947542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8" name="Rectangle à coins arrondis 7"/>
            <p:cNvSpPr/>
            <p:nvPr/>
          </p:nvSpPr>
          <p:spPr>
            <a:xfrm rot="5400000">
              <a:off x="6658237" y="549693"/>
              <a:ext cx="972751" cy="663220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9" name="Rectangle à coins arrondis 8"/>
            <p:cNvSpPr/>
            <p:nvPr/>
          </p:nvSpPr>
          <p:spPr>
            <a:xfrm rot="878607">
              <a:off x="3584851" y="3377705"/>
              <a:ext cx="998871" cy="261932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0" name="Rectangle à coins arrondis 9"/>
            <p:cNvSpPr/>
            <p:nvPr/>
          </p:nvSpPr>
          <p:spPr>
            <a:xfrm rot="885667">
              <a:off x="6533397" y="228910"/>
              <a:ext cx="1027004" cy="41382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5" name="Rectangle 14"/>
            <p:cNvSpPr/>
            <p:nvPr/>
          </p:nvSpPr>
          <p:spPr>
            <a:xfrm rot="17040222">
              <a:off x="3146544" y="4500578"/>
              <a:ext cx="1520051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Open</a:t>
              </a:r>
              <a:endParaRPr lang="fr-FR" sz="3600" b="1" i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2403" y="3381416"/>
              <a:ext cx="1976146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rgbClr val="0683AA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Serious</a:t>
              </a:r>
              <a:endParaRPr lang="fr-FR" sz="3600" b="1" i="1" cap="none" spc="0" dirty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583685" y="2247544"/>
            <a:ext cx="54198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i="1" dirty="0" smtClean="0">
                <a:solidFill>
                  <a:schemeClr val="accent2"/>
                </a:solidFill>
              </a:rPr>
              <a:t>eekend</a:t>
            </a:r>
            <a:endParaRPr lang="fr-FR" sz="13800" b="1" i="1" dirty="0">
              <a:solidFill>
                <a:schemeClr val="accent2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 rot="885667">
            <a:off x="4659548" y="1947949"/>
            <a:ext cx="751586" cy="208975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à coins arrondis 13"/>
          <p:cNvSpPr/>
          <p:nvPr/>
        </p:nvSpPr>
        <p:spPr>
          <a:xfrm rot="885667">
            <a:off x="6104906" y="791712"/>
            <a:ext cx="815753" cy="328700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</p:spTree>
    <p:extLst>
      <p:ext uri="{BB962C8B-B14F-4D97-AF65-F5344CB8AC3E}">
        <p14:creationId xmlns:p14="http://schemas.microsoft.com/office/powerpoint/2010/main" val="212704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39162" y="752030"/>
            <a:ext cx="6261143" cy="4635960"/>
            <a:chOff x="2578159" y="200961"/>
            <a:chExt cx="7882556" cy="5836509"/>
          </a:xfrm>
        </p:grpSpPr>
        <p:sp>
          <p:nvSpPr>
            <p:cNvPr id="4" name="Rectangle à coins arrondis 3"/>
            <p:cNvSpPr/>
            <p:nvPr/>
          </p:nvSpPr>
          <p:spPr>
            <a:xfrm rot="900000">
              <a:off x="4008714" y="200961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5" name="Rectangle à coins arrondis 4"/>
            <p:cNvSpPr/>
            <p:nvPr/>
          </p:nvSpPr>
          <p:spPr>
            <a:xfrm rot="900000">
              <a:off x="6357383" y="200962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6" name="Rectangle à coins arrondis 5"/>
            <p:cNvSpPr/>
            <p:nvPr/>
          </p:nvSpPr>
          <p:spPr>
            <a:xfrm rot="5400000">
              <a:off x="5384301" y="-885775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7" name="Rectangle à coins arrondis 6"/>
            <p:cNvSpPr/>
            <p:nvPr/>
          </p:nvSpPr>
          <p:spPr>
            <a:xfrm rot="5400000">
              <a:off x="5010036" y="947542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8" name="Rectangle à coins arrondis 7"/>
            <p:cNvSpPr/>
            <p:nvPr/>
          </p:nvSpPr>
          <p:spPr>
            <a:xfrm rot="5400000">
              <a:off x="6658237" y="549693"/>
              <a:ext cx="972751" cy="663220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9" name="Rectangle à coins arrondis 8"/>
            <p:cNvSpPr/>
            <p:nvPr/>
          </p:nvSpPr>
          <p:spPr>
            <a:xfrm rot="878607">
              <a:off x="3584851" y="3377705"/>
              <a:ext cx="998871" cy="261932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0" name="Rectangle à coins arrondis 9"/>
            <p:cNvSpPr/>
            <p:nvPr/>
          </p:nvSpPr>
          <p:spPr>
            <a:xfrm rot="885667">
              <a:off x="6533397" y="228910"/>
              <a:ext cx="1027004" cy="41382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5" name="Rectangle 14"/>
            <p:cNvSpPr/>
            <p:nvPr/>
          </p:nvSpPr>
          <p:spPr>
            <a:xfrm rot="17040222">
              <a:off x="3146544" y="4500578"/>
              <a:ext cx="1520051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Open</a:t>
              </a:r>
              <a:endParaRPr lang="fr-FR" sz="3600" b="1" i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2403" y="3381416"/>
              <a:ext cx="1976146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rgbClr val="0683AA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Serious</a:t>
              </a:r>
              <a:endParaRPr lang="fr-FR" sz="3600" b="1" i="1" cap="none" spc="0" dirty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583685" y="2247544"/>
            <a:ext cx="54198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i="1" dirty="0" smtClean="0">
                <a:solidFill>
                  <a:schemeClr val="accent2"/>
                </a:solidFill>
              </a:rPr>
              <a:t>eekend</a:t>
            </a:r>
            <a:endParaRPr lang="fr-FR" sz="13800" b="1" i="1" dirty="0">
              <a:solidFill>
                <a:schemeClr val="accent2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 rot="885667">
            <a:off x="4659548" y="1947949"/>
            <a:ext cx="751586" cy="208975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4" name="Rectangle à coins arrondis 13"/>
          <p:cNvSpPr/>
          <p:nvPr/>
        </p:nvSpPr>
        <p:spPr>
          <a:xfrm rot="885667">
            <a:off x="6104906" y="791712"/>
            <a:ext cx="815753" cy="328700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6" name="ZoneTexte 15"/>
          <p:cNvSpPr txBox="1"/>
          <p:nvPr/>
        </p:nvSpPr>
        <p:spPr>
          <a:xfrm>
            <a:off x="8082753" y="3713351"/>
            <a:ext cx="54198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b="1" i="1" dirty="0" smtClean="0">
                <a:solidFill>
                  <a:srgbClr val="0683AA"/>
                </a:solidFill>
              </a:rPr>
              <a:t>Lyon</a:t>
            </a:r>
            <a:endParaRPr lang="fr-FR" sz="11500" b="1" i="1" dirty="0">
              <a:solidFill>
                <a:srgbClr val="0683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3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39162" y="750550"/>
            <a:ext cx="4933238" cy="4722006"/>
            <a:chOff x="2578159" y="199098"/>
            <a:chExt cx="6210771" cy="5944838"/>
          </a:xfrm>
        </p:grpSpPr>
        <p:sp>
          <p:nvSpPr>
            <p:cNvPr id="4" name="Rectangle à coins arrondis 3"/>
            <p:cNvSpPr/>
            <p:nvPr/>
          </p:nvSpPr>
          <p:spPr>
            <a:xfrm rot="900000">
              <a:off x="4008714" y="200961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5" name="Rectangle à coins arrondis 4"/>
            <p:cNvSpPr/>
            <p:nvPr/>
          </p:nvSpPr>
          <p:spPr>
            <a:xfrm rot="900000">
              <a:off x="6357383" y="200962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6" name="Rectangle à coins arrondis 5"/>
            <p:cNvSpPr/>
            <p:nvPr/>
          </p:nvSpPr>
          <p:spPr>
            <a:xfrm rot="5400000">
              <a:off x="5384301" y="-885775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7" name="Rectangle à coins arrondis 6"/>
            <p:cNvSpPr/>
            <p:nvPr/>
          </p:nvSpPr>
          <p:spPr>
            <a:xfrm rot="5400000">
              <a:off x="5010036" y="947542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8" name="Rectangle à coins arrondis 7"/>
            <p:cNvSpPr/>
            <p:nvPr/>
          </p:nvSpPr>
          <p:spPr>
            <a:xfrm rot="5400000">
              <a:off x="4916044" y="2291885"/>
              <a:ext cx="972753" cy="31478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9" name="Rectangle à coins arrondis 8"/>
            <p:cNvSpPr/>
            <p:nvPr/>
          </p:nvSpPr>
          <p:spPr>
            <a:xfrm rot="878607">
              <a:off x="3584851" y="3377705"/>
              <a:ext cx="998871" cy="261932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0" name="Rectangle à coins arrondis 9"/>
            <p:cNvSpPr/>
            <p:nvPr/>
          </p:nvSpPr>
          <p:spPr>
            <a:xfrm rot="885667">
              <a:off x="6303244" y="199098"/>
              <a:ext cx="1027004" cy="594483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5" name="Rectangle 14"/>
            <p:cNvSpPr/>
            <p:nvPr/>
          </p:nvSpPr>
          <p:spPr>
            <a:xfrm rot="17040222">
              <a:off x="3146544" y="4500578"/>
              <a:ext cx="1520051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Open</a:t>
              </a:r>
              <a:endParaRPr lang="fr-FR" sz="3600" b="1" i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2403" y="3381416"/>
              <a:ext cx="1976146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rgbClr val="0683AA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Serious</a:t>
              </a:r>
              <a:endParaRPr lang="fr-FR" sz="3600" b="1" i="1" cap="none" spc="0" dirty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977137" y="3637415"/>
            <a:ext cx="54198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b="1" i="1" dirty="0" err="1" smtClean="0">
                <a:solidFill>
                  <a:schemeClr val="accent2"/>
                </a:solidFill>
              </a:rPr>
              <a:t>uide</a:t>
            </a:r>
            <a:endParaRPr lang="fr-FR" sz="13800" b="1" i="1" dirty="0">
              <a:solidFill>
                <a:schemeClr val="accent2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 rot="5400000">
            <a:off x="4749566" y="-103199"/>
            <a:ext cx="917199" cy="275103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6" name="Rectangle à coins arrondis 15"/>
          <p:cNvSpPr/>
          <p:nvPr/>
        </p:nvSpPr>
        <p:spPr>
          <a:xfrm rot="5400000">
            <a:off x="3857681" y="3482377"/>
            <a:ext cx="971688" cy="301727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8" name="Rectangle à coins arrondis 17"/>
          <p:cNvSpPr/>
          <p:nvPr/>
        </p:nvSpPr>
        <p:spPr>
          <a:xfrm rot="5400000">
            <a:off x="5732634" y="2413528"/>
            <a:ext cx="800280" cy="222665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9" name="Rectangle à coins arrondis 18"/>
          <p:cNvSpPr/>
          <p:nvPr/>
        </p:nvSpPr>
        <p:spPr>
          <a:xfrm rot="885667">
            <a:off x="5148485" y="3138898"/>
            <a:ext cx="910292" cy="234770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</p:spTree>
    <p:extLst>
      <p:ext uri="{BB962C8B-B14F-4D97-AF65-F5344CB8AC3E}">
        <p14:creationId xmlns:p14="http://schemas.microsoft.com/office/powerpoint/2010/main" val="369750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39162" y="750550"/>
            <a:ext cx="4933238" cy="4722006"/>
            <a:chOff x="2578159" y="199098"/>
            <a:chExt cx="6210771" cy="5944838"/>
          </a:xfrm>
        </p:grpSpPr>
        <p:sp>
          <p:nvSpPr>
            <p:cNvPr id="4" name="Rectangle à coins arrondis 3"/>
            <p:cNvSpPr/>
            <p:nvPr/>
          </p:nvSpPr>
          <p:spPr>
            <a:xfrm rot="900000">
              <a:off x="4008714" y="200961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5" name="Rectangle à coins arrondis 4"/>
            <p:cNvSpPr/>
            <p:nvPr/>
          </p:nvSpPr>
          <p:spPr>
            <a:xfrm rot="900000">
              <a:off x="6357383" y="200962"/>
              <a:ext cx="972750" cy="5836508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6" name="Rectangle à coins arrondis 5"/>
            <p:cNvSpPr/>
            <p:nvPr/>
          </p:nvSpPr>
          <p:spPr>
            <a:xfrm rot="5400000">
              <a:off x="5384301" y="-885775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7" name="Rectangle à coins arrondis 6"/>
            <p:cNvSpPr/>
            <p:nvPr/>
          </p:nvSpPr>
          <p:spPr>
            <a:xfrm rot="5400000">
              <a:off x="5010036" y="947542"/>
              <a:ext cx="972752" cy="5836506"/>
            </a:xfrm>
            <a:prstGeom prst="roundRect">
              <a:avLst>
                <a:gd name="adj" fmla="val 50000"/>
              </a:avLst>
            </a:prstGeom>
            <a:solidFill>
              <a:srgbClr val="0683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8" name="Rectangle à coins arrondis 7"/>
            <p:cNvSpPr/>
            <p:nvPr/>
          </p:nvSpPr>
          <p:spPr>
            <a:xfrm rot="5400000">
              <a:off x="4916044" y="2291885"/>
              <a:ext cx="972753" cy="31478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9" name="Rectangle à coins arrondis 8"/>
            <p:cNvSpPr/>
            <p:nvPr/>
          </p:nvSpPr>
          <p:spPr>
            <a:xfrm rot="878607">
              <a:off x="3584851" y="3377705"/>
              <a:ext cx="998871" cy="261932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0" name="Rectangle à coins arrondis 9"/>
            <p:cNvSpPr/>
            <p:nvPr/>
          </p:nvSpPr>
          <p:spPr>
            <a:xfrm rot="885667">
              <a:off x="6303244" y="199098"/>
              <a:ext cx="1027004" cy="594483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5" name="Rectangle 14"/>
            <p:cNvSpPr/>
            <p:nvPr/>
          </p:nvSpPr>
          <p:spPr>
            <a:xfrm rot="17040222">
              <a:off x="3146544" y="4500578"/>
              <a:ext cx="1520051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Open</a:t>
              </a:r>
              <a:endParaRPr lang="fr-FR" sz="3600" b="1" i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2403" y="3381416"/>
              <a:ext cx="1976146" cy="8137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i="1" cap="none" spc="0" dirty="0" smtClean="0">
                  <a:ln w="0">
                    <a:noFill/>
                  </a:ln>
                  <a:solidFill>
                    <a:srgbClr val="0683AA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Serious</a:t>
              </a:r>
              <a:endParaRPr lang="fr-FR" sz="3600" b="1" i="1" cap="none" spc="0" dirty="0">
                <a:ln w="0">
                  <a:noFill/>
                </a:ln>
                <a:solidFill>
                  <a:srgbClr val="0683A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328750" y="3005649"/>
            <a:ext cx="75559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b="1" i="1" dirty="0" err="1" smtClean="0">
                <a:solidFill>
                  <a:schemeClr val="accent2"/>
                </a:solidFill>
              </a:rPr>
              <a:t>onf</a:t>
            </a:r>
            <a:endParaRPr lang="fr-FR" sz="19900" b="1" i="1" dirty="0">
              <a:solidFill>
                <a:schemeClr val="accent2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 rot="5400000">
            <a:off x="4500182" y="146186"/>
            <a:ext cx="917200" cy="225226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6" name="Rectangle à coins arrondis 15"/>
          <p:cNvSpPr/>
          <p:nvPr/>
        </p:nvSpPr>
        <p:spPr>
          <a:xfrm rot="5400000">
            <a:off x="3584163" y="3755895"/>
            <a:ext cx="971688" cy="247023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</p:spTree>
    <p:extLst>
      <p:ext uri="{BB962C8B-B14F-4D97-AF65-F5344CB8AC3E}">
        <p14:creationId xmlns:p14="http://schemas.microsoft.com/office/powerpoint/2010/main" val="26351254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39</Words>
  <Application>Microsoft Office PowerPoint</Application>
  <PresentationFormat>Grand écran</PresentationFormat>
  <Paragraphs>39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Quach</dc:creator>
  <cp:lastModifiedBy>Alexandre Quach</cp:lastModifiedBy>
  <cp:revision>13</cp:revision>
  <dcterms:created xsi:type="dcterms:W3CDTF">2019-09-16T18:20:58Z</dcterms:created>
  <dcterms:modified xsi:type="dcterms:W3CDTF">2019-11-08T07:35:27Z</dcterms:modified>
</cp:coreProperties>
</file>