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9" r:id="rId3"/>
    <p:sldId id="327" r:id="rId4"/>
    <p:sldId id="336" r:id="rId5"/>
    <p:sldId id="296" r:id="rId6"/>
    <p:sldId id="294" r:id="rId7"/>
    <p:sldId id="324" r:id="rId8"/>
    <p:sldId id="328" r:id="rId9"/>
    <p:sldId id="323" r:id="rId10"/>
    <p:sldId id="325" r:id="rId11"/>
    <p:sldId id="329" r:id="rId12"/>
    <p:sldId id="338" r:id="rId13"/>
    <p:sldId id="340" r:id="rId14"/>
    <p:sldId id="339" r:id="rId15"/>
    <p:sldId id="343" r:id="rId16"/>
    <p:sldId id="321" r:id="rId17"/>
    <p:sldId id="337" r:id="rId18"/>
    <p:sldId id="346" r:id="rId19"/>
    <p:sldId id="345" r:id="rId20"/>
    <p:sldId id="341" r:id="rId21"/>
    <p:sldId id="322" r:id="rId22"/>
    <p:sldId id="270" r:id="rId23"/>
    <p:sldId id="320" r:id="rId24"/>
    <p:sldId id="261" r:id="rId25"/>
    <p:sldId id="316" r:id="rId26"/>
    <p:sldId id="347" r:id="rId27"/>
    <p:sldId id="332" r:id="rId28"/>
    <p:sldId id="334" r:id="rId29"/>
    <p:sldId id="333" r:id="rId30"/>
    <p:sldId id="344" r:id="rId31"/>
    <p:sldId id="278"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3AA"/>
    <a:srgbClr val="ED7D31"/>
    <a:srgbClr val="9DC3E6"/>
    <a:srgbClr val="A9D18E"/>
    <a:srgbClr val="8FAADC"/>
    <a:srgbClr val="FFFFFF"/>
    <a:srgbClr val="A5A5A5"/>
    <a:srgbClr val="FF66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66288-957C-4BCB-A88A-7F565E1B2AC6}" v="2677" dt="2021-02-26T11:09:36.08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660"/>
  </p:normalViewPr>
  <p:slideViewPr>
    <p:cSldViewPr snapToGrid="0">
      <p:cViewPr varScale="1">
        <p:scale>
          <a:sx n="81" d="100"/>
          <a:sy n="81" d="100"/>
        </p:scale>
        <p:origin x="101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FC91BF5A-AB75-49CC-8BED-B9381C422B19}">
      <dgm:prSet phldrT="[Texte]"/>
      <dgm:spPr>
        <a:solidFill>
          <a:schemeClr val="bg1">
            <a:lumMod val="95000"/>
          </a:schemeClr>
        </a:solidFill>
      </dgm:spPr>
      <dgm:t>
        <a:bodyPr/>
        <a:lstStyle/>
        <a:p>
          <a:r>
            <a:rPr lang="fr-FR" noProof="0" dirty="0"/>
            <a:t> </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dgm:t>
        <a:bodyPr/>
        <a:lstStyle/>
        <a:p>
          <a:endParaRPr lang="en-US"/>
        </a:p>
      </dgm:t>
    </dgm:pt>
    <dgm:pt modelId="{33ECCE2E-8C0F-4700-A374-B59A4A69AE3A}">
      <dgm:prSet phldrT="[Texte]"/>
      <dgm:spPr>
        <a:solidFill>
          <a:schemeClr val="bg1">
            <a:lumMod val="95000"/>
          </a:schemeClr>
        </a:solidFill>
      </dgm:spPr>
      <dgm:t>
        <a:bodyPr/>
        <a:lstStyle/>
        <a:p>
          <a:r>
            <a:rPr lang="fr-FR" noProof="0" dirty="0"/>
            <a:t> </a:t>
          </a:r>
        </a:p>
      </dgm:t>
    </dgm:pt>
    <dgm:pt modelId="{2CE7FF7B-5EB4-498A-BDFF-697E0CDEBDF1}" type="parTrans" cxnId="{78806474-C105-40AD-868C-40BEDD812C9C}">
      <dgm:prSet/>
      <dgm:spPr/>
      <dgm:t>
        <a:bodyPr/>
        <a:lstStyle/>
        <a:p>
          <a:endParaRPr lang="fr-FR"/>
        </a:p>
      </dgm:t>
    </dgm:pt>
    <dgm:pt modelId="{4AB9A855-6294-46C9-AF92-A40CC4B2E6F3}" type="sibTrans" cxnId="{78806474-C105-40AD-868C-40BEDD812C9C}">
      <dgm:prSet/>
      <dgm:spPr/>
      <dgm:t>
        <a:bodyPr/>
        <a:lstStyle/>
        <a:p>
          <a:endParaRPr lang="fr-FR"/>
        </a:p>
      </dgm:t>
    </dgm:pt>
    <dgm:pt modelId="{D7F4101B-5489-4C73-8562-E552B7BF38F0}">
      <dgm:prSet phldrT="[Texte]"/>
      <dgm:spPr>
        <a:solidFill>
          <a:schemeClr val="bg1">
            <a:lumMod val="95000"/>
          </a:schemeClr>
        </a:solidFill>
      </dgm:spPr>
      <dgm:t>
        <a:bodyPr/>
        <a:lstStyle/>
        <a:p>
          <a:r>
            <a:rPr lang="fr-FR" noProof="0" dirty="0"/>
            <a:t> </a:t>
          </a:r>
        </a:p>
      </dgm:t>
    </dgm:pt>
    <dgm:pt modelId="{3C0840BE-ACEE-4CE7-8ACA-8E7B03881A02}" type="parTrans" cxnId="{464118E8-FC1F-4A34-AF5D-189F15A79128}">
      <dgm:prSet/>
      <dgm:spPr/>
      <dgm:t>
        <a:bodyPr/>
        <a:lstStyle/>
        <a:p>
          <a:endParaRPr lang="fr-FR"/>
        </a:p>
      </dgm:t>
    </dgm:pt>
    <dgm:pt modelId="{672A55A8-6970-4924-8127-D604A05C4EB0}" type="sibTrans" cxnId="{464118E8-FC1F-4A34-AF5D-189F15A79128}">
      <dgm:prSet/>
      <dgm:spPr/>
      <dgm:t>
        <a:bodyPr/>
        <a:lstStyle/>
        <a:p>
          <a:endParaRPr lang="fr-FR"/>
        </a:p>
      </dgm:t>
    </dgm:pt>
    <dgm:pt modelId="{69FED660-1F3C-44CA-9A2E-BF281D221F2F}">
      <dgm:prSet phldrT="[Texte]"/>
      <dgm:spPr>
        <a:solidFill>
          <a:schemeClr val="bg1">
            <a:lumMod val="95000"/>
          </a:schemeClr>
        </a:solidFill>
      </dgm:spPr>
      <dgm:t>
        <a:bodyPr/>
        <a:lstStyle/>
        <a:p>
          <a:r>
            <a:rPr lang="fr-FR" noProof="0" dirty="0"/>
            <a:t> </a:t>
          </a:r>
        </a:p>
      </dgm:t>
    </dgm:pt>
    <dgm:pt modelId="{615D580C-490B-4632-8AF3-7302D5CFA345}" type="parTrans" cxnId="{5825B9B0-7530-4A72-9DE9-646BDBC5949E}">
      <dgm:prSet/>
      <dgm:spPr/>
      <dgm:t>
        <a:bodyPr/>
        <a:lstStyle/>
        <a:p>
          <a:endParaRPr lang="fr-FR"/>
        </a:p>
      </dgm:t>
    </dgm:pt>
    <dgm:pt modelId="{19377A1E-5042-47EA-BF84-2904D42D6C6D}" type="sibTrans" cxnId="{5825B9B0-7530-4A72-9DE9-646BDBC5949E}">
      <dgm:prSet/>
      <dgm:spPr/>
      <dgm:t>
        <a:bodyPr/>
        <a:lstStyle/>
        <a:p>
          <a:endParaRPr lang="fr-FR"/>
        </a:p>
      </dgm:t>
    </dgm:pt>
    <dgm:pt modelId="{106941EF-DBF8-4773-BBAC-B81121FB119A}">
      <dgm:prSet phldrT="[Texte]"/>
      <dgm:spPr>
        <a:solidFill>
          <a:schemeClr val="bg1">
            <a:lumMod val="95000"/>
          </a:schemeClr>
        </a:solidFill>
      </dgm:spPr>
      <dgm:t>
        <a:bodyPr/>
        <a:lstStyle/>
        <a:p>
          <a:r>
            <a:rPr lang="fr-FR" noProof="0" dirty="0"/>
            <a:t> </a:t>
          </a:r>
        </a:p>
      </dgm:t>
    </dgm:pt>
    <dgm:pt modelId="{7B51666E-EF3B-4A41-B656-ABA9F934F764}" type="parTrans" cxnId="{43F1ABD3-7E61-4ADC-8E69-759E256A7777}">
      <dgm:prSet/>
      <dgm:spPr/>
      <dgm:t>
        <a:bodyPr/>
        <a:lstStyle/>
        <a:p>
          <a:endParaRPr lang="fr-FR"/>
        </a:p>
      </dgm:t>
    </dgm:pt>
    <dgm:pt modelId="{D150C740-A9CA-4856-9EFC-7D77C8CB18B0}" type="sibTrans" cxnId="{43F1ABD3-7E61-4ADC-8E69-759E256A7777}">
      <dgm:prSet/>
      <dgm:spPr/>
      <dgm:t>
        <a:bodyPr/>
        <a:lstStyle/>
        <a:p>
          <a:endParaRPr lang="fr-FR"/>
        </a:p>
      </dgm:t>
    </dgm:pt>
    <dgm:pt modelId="{BF4E6BA8-AAC3-440B-8558-5AC7BF365AAA}" type="pres">
      <dgm:prSet presAssocID="{1DDADAFC-A8CF-4463-8F0E-CF5B8A34AE45}" presName="cycle" presStyleCnt="0">
        <dgm:presLayoutVars>
          <dgm:dir/>
          <dgm:resizeHandles val="exact"/>
        </dgm:presLayoutVars>
      </dgm:prSet>
      <dgm:spPr/>
    </dgm:pt>
    <dgm:pt modelId="{D9E0874D-364E-47DC-A697-DB2492E64013}"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D635CCA3-E82B-40FE-B5AC-3FC20005F065}" type="pres">
      <dgm:prSet presAssocID="{3E0C012A-36AB-4495-BDF4-E183E0A249F3}" presName="sibTrans" presStyleLbl="node1" presStyleIdx="0" presStyleCnt="5"/>
      <dgm:spPr/>
    </dgm:pt>
    <dgm:pt modelId="{71CF0355-B626-43EF-AD7D-989946936883}" type="pres">
      <dgm:prSet presAssocID="{33ECCE2E-8C0F-4700-A374-B59A4A69AE3A}" presName="dummy" presStyleCnt="0"/>
      <dgm:spPr/>
    </dgm:pt>
    <dgm:pt modelId="{C1D4C021-8EAD-4863-8C5D-2F9E52891B27}" type="pres">
      <dgm:prSet presAssocID="{33ECCE2E-8C0F-4700-A374-B59A4A69AE3A}" presName="node" presStyleLbl="revTx" presStyleIdx="1" presStyleCnt="5">
        <dgm:presLayoutVars>
          <dgm:bulletEnabled val="1"/>
        </dgm:presLayoutVars>
      </dgm:prSet>
      <dgm:spPr/>
    </dgm:pt>
    <dgm:pt modelId="{F5B9806C-3A06-4AA2-A5AE-C89BEB0EC84D}" type="pres">
      <dgm:prSet presAssocID="{4AB9A855-6294-46C9-AF92-A40CC4B2E6F3}" presName="sibTrans" presStyleLbl="node1" presStyleIdx="1" presStyleCnt="5"/>
      <dgm:spPr/>
    </dgm:pt>
    <dgm:pt modelId="{BE9D37D5-7083-4E17-8836-1E99B4AE3741}" type="pres">
      <dgm:prSet presAssocID="{D7F4101B-5489-4C73-8562-E552B7BF38F0}" presName="dummy" presStyleCnt="0"/>
      <dgm:spPr/>
    </dgm:pt>
    <dgm:pt modelId="{96A49B99-F975-4E85-B8AC-C03E515A2206}" type="pres">
      <dgm:prSet presAssocID="{D7F4101B-5489-4C73-8562-E552B7BF38F0}" presName="node" presStyleLbl="revTx" presStyleIdx="2" presStyleCnt="5">
        <dgm:presLayoutVars>
          <dgm:bulletEnabled val="1"/>
        </dgm:presLayoutVars>
      </dgm:prSet>
      <dgm:spPr/>
    </dgm:pt>
    <dgm:pt modelId="{82A972B0-5FE3-4E2A-96D9-06CEEB52EAEF}" type="pres">
      <dgm:prSet presAssocID="{672A55A8-6970-4924-8127-D604A05C4EB0}" presName="sibTrans" presStyleLbl="node1" presStyleIdx="2" presStyleCnt="5"/>
      <dgm:spPr/>
    </dgm:pt>
    <dgm:pt modelId="{5FC9E9D3-4BF7-408B-AF36-9E86FE345859}" type="pres">
      <dgm:prSet presAssocID="{69FED660-1F3C-44CA-9A2E-BF281D221F2F}" presName="dummy" presStyleCnt="0"/>
      <dgm:spPr/>
    </dgm:pt>
    <dgm:pt modelId="{271B2243-B28C-4BA9-A765-0E134C16E48E}" type="pres">
      <dgm:prSet presAssocID="{69FED660-1F3C-44CA-9A2E-BF281D221F2F}" presName="node" presStyleLbl="revTx" presStyleIdx="3" presStyleCnt="5">
        <dgm:presLayoutVars>
          <dgm:bulletEnabled val="1"/>
        </dgm:presLayoutVars>
      </dgm:prSet>
      <dgm:spPr/>
    </dgm:pt>
    <dgm:pt modelId="{EE5E8497-B2D0-4371-B5BC-A22FF0581703}" type="pres">
      <dgm:prSet presAssocID="{19377A1E-5042-47EA-BF84-2904D42D6C6D}" presName="sibTrans" presStyleLbl="node1" presStyleIdx="3" presStyleCnt="5"/>
      <dgm:spPr/>
    </dgm:pt>
    <dgm:pt modelId="{9D32CB43-E51D-47C2-845D-EB9FBC4F9BDE}" type="pres">
      <dgm:prSet presAssocID="{106941EF-DBF8-4773-BBAC-B81121FB119A}" presName="dummy" presStyleCnt="0"/>
      <dgm:spPr/>
    </dgm:pt>
    <dgm:pt modelId="{20D457A9-38B1-45D4-9B35-38AFE2C7FABA}" type="pres">
      <dgm:prSet presAssocID="{106941EF-DBF8-4773-BBAC-B81121FB119A}" presName="node" presStyleLbl="revTx" presStyleIdx="4" presStyleCnt="5">
        <dgm:presLayoutVars>
          <dgm:bulletEnabled val="1"/>
        </dgm:presLayoutVars>
      </dgm:prSet>
      <dgm:spPr/>
    </dgm:pt>
    <dgm:pt modelId="{9BABF7B1-7A26-46FD-B2B5-2B8AE9972930}" type="pres">
      <dgm:prSet presAssocID="{D150C740-A9CA-4856-9EFC-7D77C8CB18B0}" presName="sibTrans" presStyleLbl="node1" presStyleIdx="4" presStyleCnt="5"/>
      <dgm:spPr/>
    </dgm:pt>
  </dgm:ptLst>
  <dgm:cxnLst>
    <dgm:cxn modelId="{D056A505-BB71-45A7-941F-E1807EDE6AAF}" type="presOf" srcId="{69FED660-1F3C-44CA-9A2E-BF281D221F2F}" destId="{271B2243-B28C-4BA9-A765-0E134C16E48E}" srcOrd="0" destOrd="0" presId="urn:microsoft.com/office/officeart/2005/8/layout/cycle1"/>
    <dgm:cxn modelId="{07E26A1F-0C34-4513-B7CD-E27E7CEA15BB}" type="presOf" srcId="{D150C740-A9CA-4856-9EFC-7D77C8CB18B0}" destId="{9BABF7B1-7A26-46FD-B2B5-2B8AE9972930}" srcOrd="0" destOrd="0" presId="urn:microsoft.com/office/officeart/2005/8/layout/cycle1"/>
    <dgm:cxn modelId="{05F3F044-C024-44B5-B95B-B2C972952285}" type="presOf" srcId="{672A55A8-6970-4924-8127-D604A05C4EB0}" destId="{82A972B0-5FE3-4E2A-96D9-06CEEB52EAEF}" srcOrd="0" destOrd="0" presId="urn:microsoft.com/office/officeart/2005/8/layout/cycle1"/>
    <dgm:cxn modelId="{DA3C3751-9C1D-40D1-9435-4196FDFDAE2D}" type="presOf" srcId="{3E0C012A-36AB-4495-BDF4-E183E0A249F3}" destId="{D635CCA3-E82B-40FE-B5AC-3FC20005F065}" srcOrd="0" destOrd="0" presId="urn:microsoft.com/office/officeart/2005/8/layout/cycle1"/>
    <dgm:cxn modelId="{78806474-C105-40AD-868C-40BEDD812C9C}" srcId="{1DDADAFC-A8CF-4463-8F0E-CF5B8A34AE45}" destId="{33ECCE2E-8C0F-4700-A374-B59A4A69AE3A}" srcOrd="1" destOrd="0" parTransId="{2CE7FF7B-5EB4-498A-BDFF-697E0CDEBDF1}" sibTransId="{4AB9A855-6294-46C9-AF92-A40CC4B2E6F3}"/>
    <dgm:cxn modelId="{BF2D9781-265D-4FCB-BDDB-B0BB6FA9CE5F}" srcId="{1DDADAFC-A8CF-4463-8F0E-CF5B8A34AE45}" destId="{FC91BF5A-AB75-49CC-8BED-B9381C422B19}" srcOrd="0" destOrd="0" parTransId="{48DD6847-FC10-4AAD-B915-F82B7B259DE9}" sibTransId="{3E0C012A-36AB-4495-BDF4-E183E0A249F3}"/>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5825B9B0-7530-4A72-9DE9-646BDBC5949E}" srcId="{1DDADAFC-A8CF-4463-8F0E-CF5B8A34AE45}" destId="{69FED660-1F3C-44CA-9A2E-BF281D221F2F}" srcOrd="3" destOrd="0" parTransId="{615D580C-490B-4632-8AF3-7302D5CFA345}" sibTransId="{19377A1E-5042-47EA-BF84-2904D42D6C6D}"/>
    <dgm:cxn modelId="{183A70BD-695C-43E0-BC84-CB41B4B1EDBE}" type="presOf" srcId="{106941EF-DBF8-4773-BBAC-B81121FB119A}" destId="{20D457A9-38B1-45D4-9B35-38AFE2C7FABA}" srcOrd="0" destOrd="0" presId="urn:microsoft.com/office/officeart/2005/8/layout/cycle1"/>
    <dgm:cxn modelId="{76BC2FC9-94BE-429C-883D-E97C858B98D7}" type="presOf" srcId="{19377A1E-5042-47EA-BF84-2904D42D6C6D}" destId="{EE5E8497-B2D0-4371-B5BC-A22FF0581703}" srcOrd="0" destOrd="0" presId="urn:microsoft.com/office/officeart/2005/8/layout/cycle1"/>
    <dgm:cxn modelId="{D9F80ECC-358C-40E5-A04A-BBD4118B4754}" type="presOf" srcId="{4AB9A855-6294-46C9-AF92-A40CC4B2E6F3}" destId="{F5B9806C-3A06-4AA2-A5AE-C89BEB0EC84D}" srcOrd="0" destOrd="0" presId="urn:microsoft.com/office/officeart/2005/8/layout/cycle1"/>
    <dgm:cxn modelId="{3D75F9D0-A922-4B01-8366-136CA3C44CB0}" type="presOf" srcId="{33ECCE2E-8C0F-4700-A374-B59A4A69AE3A}" destId="{C1D4C021-8EAD-4863-8C5D-2F9E52891B27}" srcOrd="0" destOrd="0" presId="urn:microsoft.com/office/officeart/2005/8/layout/cycle1"/>
    <dgm:cxn modelId="{22889DD2-3258-4E17-8FCB-173763BAFEA7}" type="presOf" srcId="{D7F4101B-5489-4C73-8562-E552B7BF38F0}" destId="{96A49B99-F975-4E85-B8AC-C03E515A2206}" srcOrd="0" destOrd="0" presId="urn:microsoft.com/office/officeart/2005/8/layout/cycle1"/>
    <dgm:cxn modelId="{43F1ABD3-7E61-4ADC-8E69-759E256A7777}" srcId="{1DDADAFC-A8CF-4463-8F0E-CF5B8A34AE45}" destId="{106941EF-DBF8-4773-BBAC-B81121FB119A}" srcOrd="4" destOrd="0" parTransId="{7B51666E-EF3B-4A41-B656-ABA9F934F764}" sibTransId="{D150C740-A9CA-4856-9EFC-7D77C8CB18B0}"/>
    <dgm:cxn modelId="{464118E8-FC1F-4A34-AF5D-189F15A79128}" srcId="{1DDADAFC-A8CF-4463-8F0E-CF5B8A34AE45}" destId="{D7F4101B-5489-4C73-8562-E552B7BF38F0}" srcOrd="2" destOrd="0" parTransId="{3C0840BE-ACEE-4CE7-8ACA-8E7B03881A02}" sibTransId="{672A55A8-6970-4924-8127-D604A05C4EB0}"/>
    <dgm:cxn modelId="{5F024B7E-3AA5-4905-8F99-AAE19DDC47A7}" type="presParOf" srcId="{BF4E6BA8-AAC3-440B-8558-5AC7BF365AAA}" destId="{D9E0874D-364E-47DC-A697-DB2492E64013}"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8E10180C-AAD1-436E-97CD-251DC743464E}" type="presParOf" srcId="{BF4E6BA8-AAC3-440B-8558-5AC7BF365AAA}" destId="{D635CCA3-E82B-40FE-B5AC-3FC20005F065}" srcOrd="2" destOrd="0" presId="urn:microsoft.com/office/officeart/2005/8/layout/cycle1"/>
    <dgm:cxn modelId="{F8F09D33-42A8-4FFD-95F5-E1DDAD58854E}" type="presParOf" srcId="{BF4E6BA8-AAC3-440B-8558-5AC7BF365AAA}" destId="{71CF0355-B626-43EF-AD7D-989946936883}" srcOrd="3" destOrd="0" presId="urn:microsoft.com/office/officeart/2005/8/layout/cycle1"/>
    <dgm:cxn modelId="{E776670B-2206-43E6-A5F6-53502CC62E53}" type="presParOf" srcId="{BF4E6BA8-AAC3-440B-8558-5AC7BF365AAA}" destId="{C1D4C021-8EAD-4863-8C5D-2F9E52891B27}" srcOrd="4" destOrd="0" presId="urn:microsoft.com/office/officeart/2005/8/layout/cycle1"/>
    <dgm:cxn modelId="{19515E64-9FC1-4E40-AD89-FA897F4445C4}" type="presParOf" srcId="{BF4E6BA8-AAC3-440B-8558-5AC7BF365AAA}" destId="{F5B9806C-3A06-4AA2-A5AE-C89BEB0EC84D}" srcOrd="5" destOrd="0" presId="urn:microsoft.com/office/officeart/2005/8/layout/cycle1"/>
    <dgm:cxn modelId="{52D1864D-DA00-4A21-BB60-70E1893929DC}" type="presParOf" srcId="{BF4E6BA8-AAC3-440B-8558-5AC7BF365AAA}" destId="{BE9D37D5-7083-4E17-8836-1E99B4AE3741}" srcOrd="6" destOrd="0" presId="urn:microsoft.com/office/officeart/2005/8/layout/cycle1"/>
    <dgm:cxn modelId="{30196C2F-D2D2-4470-A204-0BB5CB1824B1}" type="presParOf" srcId="{BF4E6BA8-AAC3-440B-8558-5AC7BF365AAA}" destId="{96A49B99-F975-4E85-B8AC-C03E515A2206}" srcOrd="7" destOrd="0" presId="urn:microsoft.com/office/officeart/2005/8/layout/cycle1"/>
    <dgm:cxn modelId="{D4CE1AA6-225E-4F2C-BB1D-0964CFF4104C}" type="presParOf" srcId="{BF4E6BA8-AAC3-440B-8558-5AC7BF365AAA}" destId="{82A972B0-5FE3-4E2A-96D9-06CEEB52EAEF}" srcOrd="8" destOrd="0" presId="urn:microsoft.com/office/officeart/2005/8/layout/cycle1"/>
    <dgm:cxn modelId="{769503AC-583F-4829-93B0-100605F48528}" type="presParOf" srcId="{BF4E6BA8-AAC3-440B-8558-5AC7BF365AAA}" destId="{5FC9E9D3-4BF7-408B-AF36-9E86FE345859}" srcOrd="9" destOrd="0" presId="urn:microsoft.com/office/officeart/2005/8/layout/cycle1"/>
    <dgm:cxn modelId="{845B7284-BE3E-46BF-8890-1A48032FD135}" type="presParOf" srcId="{BF4E6BA8-AAC3-440B-8558-5AC7BF365AAA}" destId="{271B2243-B28C-4BA9-A765-0E134C16E48E}" srcOrd="10" destOrd="0" presId="urn:microsoft.com/office/officeart/2005/8/layout/cycle1"/>
    <dgm:cxn modelId="{DB420F2A-6D5F-4452-8E74-166DE34B1CE3}" type="presParOf" srcId="{BF4E6BA8-AAC3-440B-8558-5AC7BF365AAA}" destId="{EE5E8497-B2D0-4371-B5BC-A22FF0581703}" srcOrd="11" destOrd="0" presId="urn:microsoft.com/office/officeart/2005/8/layout/cycle1"/>
    <dgm:cxn modelId="{65A687DA-D6F3-41F6-A84E-D4D441BB627F}" type="presParOf" srcId="{BF4E6BA8-AAC3-440B-8558-5AC7BF365AAA}" destId="{9D32CB43-E51D-47C2-845D-EB9FBC4F9BDE}" srcOrd="12" destOrd="0" presId="urn:microsoft.com/office/officeart/2005/8/layout/cycle1"/>
    <dgm:cxn modelId="{BFB38185-C556-4D44-A531-CC24BE0A7F8F}" type="presParOf" srcId="{BF4E6BA8-AAC3-440B-8558-5AC7BF365AAA}" destId="{20D457A9-38B1-45D4-9B35-38AFE2C7FABA}" srcOrd="13" destOrd="0" presId="urn:microsoft.com/office/officeart/2005/8/layout/cycle1"/>
    <dgm:cxn modelId="{D235944A-A347-4405-861A-5477DF31C17A}" type="presParOf" srcId="{BF4E6BA8-AAC3-440B-8558-5AC7BF365AAA}" destId="{9BABF7B1-7A26-46FD-B2B5-2B8AE9972930}"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859B94FE-D1E0-4558-8174-BE3179DC8945}">
      <dgm:prSet phldrT="[Texte]"/>
      <dgm:spPr>
        <a:solidFill>
          <a:srgbClr val="0683AA"/>
        </a:solidFill>
      </dgm:spPr>
      <dgm:t>
        <a:bodyPr/>
        <a:lstStyle/>
        <a:p>
          <a:r>
            <a:rPr lang="fr-FR" noProof="0" dirty="0">
              <a:solidFill>
                <a:schemeClr val="bg1"/>
              </a:solidFill>
            </a:rPr>
            <a:t>Le client est content</a:t>
          </a:r>
        </a:p>
      </dgm:t>
    </dgm:pt>
    <dgm:pt modelId="{AA806E9A-AFE4-476C-AEC3-D9CB802BE2E3}" type="parTrans" cxnId="{3A1055A4-00B5-4391-AB5E-18D37393A8C1}">
      <dgm:prSet/>
      <dgm:spPr/>
      <dgm:t>
        <a:bodyPr/>
        <a:lstStyle/>
        <a:p>
          <a:endParaRPr lang="fr-FR"/>
        </a:p>
      </dgm:t>
    </dgm:pt>
    <dgm:pt modelId="{08F417D1-B06B-42B5-BDDD-EC594949E440}" type="sibTrans" cxnId="{3A1055A4-00B5-4391-AB5E-18D37393A8C1}">
      <dgm:prSet/>
      <dgm:spPr>
        <a:solidFill>
          <a:schemeClr val="bg1">
            <a:lumMod val="50000"/>
          </a:schemeClr>
        </a:solidFill>
      </dgm:spPr>
      <dgm:t>
        <a:bodyPr/>
        <a:lstStyle/>
        <a:p>
          <a:endParaRPr lang="fr-FR"/>
        </a:p>
      </dgm:t>
    </dgm:pt>
    <dgm:pt modelId="{1AEF7077-A518-477E-8053-FDA0F97E95DA}">
      <dgm:prSet phldrT="[Texte]"/>
      <dgm:spPr>
        <a:solidFill>
          <a:srgbClr val="0683AA"/>
        </a:solidFill>
      </dgm:spPr>
      <dgm:t>
        <a:bodyPr/>
        <a:lstStyle/>
        <a:p>
          <a:r>
            <a:rPr lang="fr-FR" noProof="0" dirty="0">
              <a:solidFill>
                <a:schemeClr val="bg1"/>
              </a:solidFill>
            </a:rPr>
            <a:t>Le client recommande le produit</a:t>
          </a:r>
        </a:p>
      </dgm:t>
    </dgm:pt>
    <dgm:pt modelId="{45F9C58C-D5E9-4E6F-8352-D354D81F98A6}" type="parTrans" cxnId="{F74E7B40-AE67-4301-9E79-09963D5D3AEC}">
      <dgm:prSet/>
      <dgm:spPr/>
      <dgm:t>
        <a:bodyPr/>
        <a:lstStyle/>
        <a:p>
          <a:endParaRPr lang="fr-FR"/>
        </a:p>
      </dgm:t>
    </dgm:pt>
    <dgm:pt modelId="{DECC1392-CAD3-4006-8C99-C596842B8BAC}" type="sibTrans" cxnId="{F74E7B40-AE67-4301-9E79-09963D5D3AEC}">
      <dgm:prSet/>
      <dgm:spPr>
        <a:solidFill>
          <a:schemeClr val="bg1">
            <a:lumMod val="50000"/>
          </a:schemeClr>
        </a:solidFill>
      </dgm:spPr>
      <dgm:t>
        <a:bodyPr/>
        <a:lstStyle/>
        <a:p>
          <a:endParaRPr lang="fr-FR"/>
        </a:p>
      </dgm:t>
    </dgm:pt>
    <dgm:pt modelId="{59FA25B2-7E14-4ABC-BFF4-E63F1E12DBD1}">
      <dgm:prSet phldrT="[Texte]"/>
      <dgm:spPr>
        <a:solidFill>
          <a:srgbClr val="0683AA"/>
        </a:solidFill>
      </dgm:spPr>
      <dgm:t>
        <a:bodyPr/>
        <a:lstStyle/>
        <a:p>
          <a:r>
            <a:rPr lang="fr-FR" noProof="0" dirty="0">
              <a:solidFill>
                <a:schemeClr val="bg1"/>
              </a:solidFill>
            </a:rPr>
            <a:t>Nous augmentons nos ventes</a:t>
          </a:r>
        </a:p>
      </dgm:t>
    </dgm:pt>
    <dgm:pt modelId="{4D66080B-6345-410D-A196-EB339C1C3E98}" type="parTrans" cxnId="{6289695F-5EDE-4252-B86A-A82D29C21AE8}">
      <dgm:prSet/>
      <dgm:spPr/>
      <dgm:t>
        <a:bodyPr/>
        <a:lstStyle/>
        <a:p>
          <a:endParaRPr lang="fr-FR"/>
        </a:p>
      </dgm:t>
    </dgm:pt>
    <dgm:pt modelId="{0AB27C74-E8CF-4EF5-B8D8-C573C4BEB14E}" type="sibTrans" cxnId="{6289695F-5EDE-4252-B86A-A82D29C21AE8}">
      <dgm:prSet/>
      <dgm:spPr>
        <a:solidFill>
          <a:schemeClr val="bg1">
            <a:lumMod val="50000"/>
          </a:schemeClr>
        </a:solidFill>
      </dgm:spPr>
      <dgm:t>
        <a:bodyPr/>
        <a:lstStyle/>
        <a:p>
          <a:endParaRPr lang="fr-FR"/>
        </a:p>
      </dgm:t>
    </dgm:pt>
    <dgm:pt modelId="{5BD082EC-572C-4BB9-A472-E780544324B6}">
      <dgm:prSet phldrT="[Texte]"/>
      <dgm:spPr>
        <a:solidFill>
          <a:srgbClr val="0683AA"/>
        </a:solidFill>
      </dgm:spPr>
      <dgm:t>
        <a:bodyPr/>
        <a:lstStyle/>
        <a:p>
          <a:r>
            <a:rPr lang="fr-FR" noProof="0" dirty="0">
              <a:solidFill>
                <a:schemeClr val="bg1"/>
              </a:solidFill>
            </a:rPr>
            <a:t>Nous pouvons plus investir dans nos produits</a:t>
          </a:r>
        </a:p>
      </dgm:t>
    </dgm:pt>
    <dgm:pt modelId="{96A2ECE6-8E50-481B-973B-420009D91395}" type="parTrans" cxnId="{4767CDC5-626F-4D41-85ED-C8A3525A553D}">
      <dgm:prSet/>
      <dgm:spPr/>
      <dgm:t>
        <a:bodyPr/>
        <a:lstStyle/>
        <a:p>
          <a:endParaRPr lang="fr-FR"/>
        </a:p>
      </dgm:t>
    </dgm:pt>
    <dgm:pt modelId="{8DD08EEF-8BF6-47BC-AC8F-F39FD4ABF1D4}" type="sibTrans" cxnId="{4767CDC5-626F-4D41-85ED-C8A3525A553D}">
      <dgm:prSet/>
      <dgm:spPr>
        <a:solidFill>
          <a:schemeClr val="bg1">
            <a:lumMod val="50000"/>
          </a:schemeClr>
        </a:solidFill>
      </dgm:spPr>
      <dgm:t>
        <a:bodyPr/>
        <a:lstStyle/>
        <a:p>
          <a:endParaRPr lang="fr-FR"/>
        </a:p>
      </dgm:t>
    </dgm:pt>
    <dgm:pt modelId="{0752650F-85D8-4819-B9E5-83719D622365}">
      <dgm:prSet phldrT="[Texte]"/>
      <dgm:spPr>
        <a:solidFill>
          <a:srgbClr val="0683AA"/>
        </a:solidFill>
      </dgm:spPr>
      <dgm:t>
        <a:bodyPr/>
        <a:lstStyle/>
        <a:p>
          <a:r>
            <a:rPr lang="fr-FR" noProof="0" dirty="0">
              <a:solidFill>
                <a:schemeClr val="bg1"/>
              </a:solidFill>
            </a:rPr>
            <a:t>Les produits sont de meilleure qualité</a:t>
          </a:r>
        </a:p>
      </dgm:t>
    </dgm:pt>
    <dgm:pt modelId="{509AFFF2-059C-4D16-91AD-007C63FFB79F}" type="parTrans" cxnId="{CFD2D26C-8018-40A5-857D-B8655C8B67E2}">
      <dgm:prSet/>
      <dgm:spPr/>
      <dgm:t>
        <a:bodyPr/>
        <a:lstStyle/>
        <a:p>
          <a:endParaRPr lang="fr-FR"/>
        </a:p>
      </dgm:t>
    </dgm:pt>
    <dgm:pt modelId="{17A67FAC-9FEB-4DAE-9FF5-B1B02C7B3BD2}" type="sibTrans" cxnId="{CFD2D26C-8018-40A5-857D-B8655C8B67E2}">
      <dgm:prSet/>
      <dgm:spPr>
        <a:solidFill>
          <a:schemeClr val="bg1">
            <a:lumMod val="50000"/>
          </a:schemeClr>
        </a:solidFill>
      </dgm:spPr>
      <dgm:t>
        <a:bodyPr/>
        <a:lstStyle/>
        <a:p>
          <a:endParaRPr lang="fr-FR"/>
        </a:p>
      </dgm:t>
    </dgm:pt>
    <dgm:pt modelId="{C49657B0-871B-447F-951F-D3B1D94B26AF}" type="pres">
      <dgm:prSet presAssocID="{1DDADAFC-A8CF-4463-8F0E-CF5B8A34AE45}" presName="cycle" presStyleCnt="0">
        <dgm:presLayoutVars>
          <dgm:dir/>
          <dgm:resizeHandles val="exact"/>
        </dgm:presLayoutVars>
      </dgm:prSet>
      <dgm:spPr/>
    </dgm:pt>
    <dgm:pt modelId="{79CF2F13-50CB-420C-9B99-F6C74F6F84D1}" type="pres">
      <dgm:prSet presAssocID="{859B94FE-D1E0-4558-8174-BE3179DC8945}" presName="dummy" presStyleCnt="0"/>
      <dgm:spPr/>
    </dgm:pt>
    <dgm:pt modelId="{5F217797-35DB-4CDF-8631-69EC6FD863C5}" type="pres">
      <dgm:prSet presAssocID="{859B94FE-D1E0-4558-8174-BE3179DC8945}" presName="node" presStyleLbl="revTx" presStyleIdx="0" presStyleCnt="5">
        <dgm:presLayoutVars>
          <dgm:bulletEnabled val="1"/>
        </dgm:presLayoutVars>
      </dgm:prSet>
      <dgm:spPr/>
    </dgm:pt>
    <dgm:pt modelId="{183EC24D-E094-4D6C-A1E5-98AB73BFEDD4}" type="pres">
      <dgm:prSet presAssocID="{08F417D1-B06B-42B5-BDDD-EC594949E440}" presName="sibTrans" presStyleLbl="node1" presStyleIdx="0" presStyleCnt="5"/>
      <dgm:spPr/>
    </dgm:pt>
    <dgm:pt modelId="{7AAFE6F0-0AE9-4D1D-951A-0F08D8CA7006}" type="pres">
      <dgm:prSet presAssocID="{1AEF7077-A518-477E-8053-FDA0F97E95DA}" presName="dummy" presStyleCnt="0"/>
      <dgm:spPr/>
    </dgm:pt>
    <dgm:pt modelId="{AF9DD4C7-6AC1-4185-84B7-5AC846B96598}" type="pres">
      <dgm:prSet presAssocID="{1AEF7077-A518-477E-8053-FDA0F97E95DA}" presName="node" presStyleLbl="revTx" presStyleIdx="1" presStyleCnt="5">
        <dgm:presLayoutVars>
          <dgm:bulletEnabled val="1"/>
        </dgm:presLayoutVars>
      </dgm:prSet>
      <dgm:spPr/>
    </dgm:pt>
    <dgm:pt modelId="{AC3D41D0-33B2-4344-B755-34FB76DED57C}" type="pres">
      <dgm:prSet presAssocID="{DECC1392-CAD3-4006-8C99-C596842B8BAC}" presName="sibTrans" presStyleLbl="node1" presStyleIdx="1" presStyleCnt="5"/>
      <dgm:spPr/>
    </dgm:pt>
    <dgm:pt modelId="{240BEC34-B89D-4128-9430-7469614FD9F6}" type="pres">
      <dgm:prSet presAssocID="{59FA25B2-7E14-4ABC-BFF4-E63F1E12DBD1}" presName="dummy" presStyleCnt="0"/>
      <dgm:spPr/>
    </dgm:pt>
    <dgm:pt modelId="{F6489E6E-CF85-43E8-86C6-124EDBBA24EA}" type="pres">
      <dgm:prSet presAssocID="{59FA25B2-7E14-4ABC-BFF4-E63F1E12DBD1}" presName="node" presStyleLbl="revTx" presStyleIdx="2" presStyleCnt="5">
        <dgm:presLayoutVars>
          <dgm:bulletEnabled val="1"/>
        </dgm:presLayoutVars>
      </dgm:prSet>
      <dgm:spPr/>
    </dgm:pt>
    <dgm:pt modelId="{FA54EE8B-2EA1-425D-BED3-601CFE2CAB9C}" type="pres">
      <dgm:prSet presAssocID="{0AB27C74-E8CF-4EF5-B8D8-C573C4BEB14E}" presName="sibTrans" presStyleLbl="node1" presStyleIdx="2" presStyleCnt="5"/>
      <dgm:spPr/>
    </dgm:pt>
    <dgm:pt modelId="{EB20B65D-2A28-4681-8D21-75EBD8DC9F90}" type="pres">
      <dgm:prSet presAssocID="{5BD082EC-572C-4BB9-A472-E780544324B6}" presName="dummy" presStyleCnt="0"/>
      <dgm:spPr/>
    </dgm:pt>
    <dgm:pt modelId="{A035EAF3-62C6-46EB-8C6D-74A78D60979D}" type="pres">
      <dgm:prSet presAssocID="{5BD082EC-572C-4BB9-A472-E780544324B6}" presName="node" presStyleLbl="revTx" presStyleIdx="3" presStyleCnt="5">
        <dgm:presLayoutVars>
          <dgm:bulletEnabled val="1"/>
        </dgm:presLayoutVars>
      </dgm:prSet>
      <dgm:spPr/>
    </dgm:pt>
    <dgm:pt modelId="{80E2E611-8962-4959-ADA6-6B9BBB8531E1}" type="pres">
      <dgm:prSet presAssocID="{8DD08EEF-8BF6-47BC-AC8F-F39FD4ABF1D4}" presName="sibTrans" presStyleLbl="node1" presStyleIdx="3" presStyleCnt="5"/>
      <dgm:spPr/>
    </dgm:pt>
    <dgm:pt modelId="{0831984A-9C6C-4473-9572-5BC602BE2454}" type="pres">
      <dgm:prSet presAssocID="{0752650F-85D8-4819-B9E5-83719D622365}" presName="dummy" presStyleCnt="0"/>
      <dgm:spPr/>
    </dgm:pt>
    <dgm:pt modelId="{C3536CC7-9469-4105-A38A-DBA1D400CF2C}" type="pres">
      <dgm:prSet presAssocID="{0752650F-85D8-4819-B9E5-83719D622365}" presName="node" presStyleLbl="revTx" presStyleIdx="4" presStyleCnt="5">
        <dgm:presLayoutVars>
          <dgm:bulletEnabled val="1"/>
        </dgm:presLayoutVars>
      </dgm:prSet>
      <dgm:spPr/>
    </dgm:pt>
    <dgm:pt modelId="{33FA36E4-6C9F-4D7C-9513-F03975C99D55}" type="pres">
      <dgm:prSet presAssocID="{17A67FAC-9FEB-4DAE-9FF5-B1B02C7B3BD2}" presName="sibTrans" presStyleLbl="node1" presStyleIdx="4" presStyleCnt="5"/>
      <dgm:spPr/>
    </dgm:pt>
  </dgm:ptLst>
  <dgm:cxnLst>
    <dgm:cxn modelId="{BF0AEE17-2A7C-4D8A-A42A-F985302CC506}" type="presOf" srcId="{5BD082EC-572C-4BB9-A472-E780544324B6}" destId="{A035EAF3-62C6-46EB-8C6D-74A78D60979D}" srcOrd="0" destOrd="0" presId="urn:microsoft.com/office/officeart/2005/8/layout/cycle1"/>
    <dgm:cxn modelId="{F74E7B40-AE67-4301-9E79-09963D5D3AEC}" srcId="{1DDADAFC-A8CF-4463-8F0E-CF5B8A34AE45}" destId="{1AEF7077-A518-477E-8053-FDA0F97E95DA}" srcOrd="1" destOrd="0" parTransId="{45F9C58C-D5E9-4E6F-8352-D354D81F98A6}" sibTransId="{DECC1392-CAD3-4006-8C99-C596842B8BAC}"/>
    <dgm:cxn modelId="{6289695F-5EDE-4252-B86A-A82D29C21AE8}" srcId="{1DDADAFC-A8CF-4463-8F0E-CF5B8A34AE45}" destId="{59FA25B2-7E14-4ABC-BFF4-E63F1E12DBD1}" srcOrd="2" destOrd="0" parTransId="{4D66080B-6345-410D-A196-EB339C1C3E98}" sibTransId="{0AB27C74-E8CF-4EF5-B8D8-C573C4BEB14E}"/>
    <dgm:cxn modelId="{FBDD4966-4AC9-4A4A-99B0-3DE695641A7D}" type="presOf" srcId="{1AEF7077-A518-477E-8053-FDA0F97E95DA}" destId="{AF9DD4C7-6AC1-4185-84B7-5AC846B96598}" srcOrd="0" destOrd="0" presId="urn:microsoft.com/office/officeart/2005/8/layout/cycle1"/>
    <dgm:cxn modelId="{0C1F0C6B-4A7A-47F3-9D80-B890C96940BB}" type="presOf" srcId="{DECC1392-CAD3-4006-8C99-C596842B8BAC}" destId="{AC3D41D0-33B2-4344-B755-34FB76DED57C}" srcOrd="0" destOrd="0" presId="urn:microsoft.com/office/officeart/2005/8/layout/cycle1"/>
    <dgm:cxn modelId="{CFD2D26C-8018-40A5-857D-B8655C8B67E2}" srcId="{1DDADAFC-A8CF-4463-8F0E-CF5B8A34AE45}" destId="{0752650F-85D8-4819-B9E5-83719D622365}" srcOrd="4" destOrd="0" parTransId="{509AFFF2-059C-4D16-91AD-007C63FFB79F}" sibTransId="{17A67FAC-9FEB-4DAE-9FF5-B1B02C7B3BD2}"/>
    <dgm:cxn modelId="{C6EEE56C-060C-466A-8C2B-CC8060BEEF92}" type="presOf" srcId="{0AB27C74-E8CF-4EF5-B8D8-C573C4BEB14E}" destId="{FA54EE8B-2EA1-425D-BED3-601CFE2CAB9C}" srcOrd="0" destOrd="0" presId="urn:microsoft.com/office/officeart/2005/8/layout/cycle1"/>
    <dgm:cxn modelId="{6BDDB451-4327-434F-9B49-10D5AF177FEF}" type="presOf" srcId="{1DDADAFC-A8CF-4463-8F0E-CF5B8A34AE45}" destId="{C49657B0-871B-447F-951F-D3B1D94B26AF}" srcOrd="0" destOrd="0" presId="urn:microsoft.com/office/officeart/2005/8/layout/cycle1"/>
    <dgm:cxn modelId="{0B3CF092-7BCE-43A9-800E-5050FCD19AEC}" type="presOf" srcId="{0752650F-85D8-4819-B9E5-83719D622365}" destId="{C3536CC7-9469-4105-A38A-DBA1D400CF2C}" srcOrd="0" destOrd="0" presId="urn:microsoft.com/office/officeart/2005/8/layout/cycle1"/>
    <dgm:cxn modelId="{9499B696-1515-4C22-B8DE-1576F97EF524}" type="presOf" srcId="{8DD08EEF-8BF6-47BC-AC8F-F39FD4ABF1D4}" destId="{80E2E611-8962-4959-ADA6-6B9BBB8531E1}" srcOrd="0" destOrd="0" presId="urn:microsoft.com/office/officeart/2005/8/layout/cycle1"/>
    <dgm:cxn modelId="{3A1055A4-00B5-4391-AB5E-18D37393A8C1}" srcId="{1DDADAFC-A8CF-4463-8F0E-CF5B8A34AE45}" destId="{859B94FE-D1E0-4558-8174-BE3179DC8945}" srcOrd="0" destOrd="0" parTransId="{AA806E9A-AFE4-476C-AEC3-D9CB802BE2E3}" sibTransId="{08F417D1-B06B-42B5-BDDD-EC594949E440}"/>
    <dgm:cxn modelId="{44529CAD-4607-4ADD-98CD-52FE125250D0}" type="presOf" srcId="{59FA25B2-7E14-4ABC-BFF4-E63F1E12DBD1}" destId="{F6489E6E-CF85-43E8-86C6-124EDBBA24EA}" srcOrd="0" destOrd="0" presId="urn:microsoft.com/office/officeart/2005/8/layout/cycle1"/>
    <dgm:cxn modelId="{4767CDC5-626F-4D41-85ED-C8A3525A553D}" srcId="{1DDADAFC-A8CF-4463-8F0E-CF5B8A34AE45}" destId="{5BD082EC-572C-4BB9-A472-E780544324B6}" srcOrd="3" destOrd="0" parTransId="{96A2ECE6-8E50-481B-973B-420009D91395}" sibTransId="{8DD08EEF-8BF6-47BC-AC8F-F39FD4ABF1D4}"/>
    <dgm:cxn modelId="{276FF4C7-70E1-421D-BF5E-45EEC0404477}" type="presOf" srcId="{859B94FE-D1E0-4558-8174-BE3179DC8945}" destId="{5F217797-35DB-4CDF-8631-69EC6FD863C5}" srcOrd="0" destOrd="0" presId="urn:microsoft.com/office/officeart/2005/8/layout/cycle1"/>
    <dgm:cxn modelId="{D3E369D1-DB28-4BD9-9636-6596CB7CAB20}" type="presOf" srcId="{17A67FAC-9FEB-4DAE-9FF5-B1B02C7B3BD2}" destId="{33FA36E4-6C9F-4D7C-9513-F03975C99D55}" srcOrd="0" destOrd="0" presId="urn:microsoft.com/office/officeart/2005/8/layout/cycle1"/>
    <dgm:cxn modelId="{E0473EEA-E23E-4C27-BB3E-F704C016999F}" type="presOf" srcId="{08F417D1-B06B-42B5-BDDD-EC594949E440}" destId="{183EC24D-E094-4D6C-A1E5-98AB73BFEDD4}" srcOrd="0" destOrd="0" presId="urn:microsoft.com/office/officeart/2005/8/layout/cycle1"/>
    <dgm:cxn modelId="{44F5D32F-B93E-4DBD-84AA-7A7209522D00}" type="presParOf" srcId="{C49657B0-871B-447F-951F-D3B1D94B26AF}" destId="{79CF2F13-50CB-420C-9B99-F6C74F6F84D1}" srcOrd="0" destOrd="0" presId="urn:microsoft.com/office/officeart/2005/8/layout/cycle1"/>
    <dgm:cxn modelId="{A56B66D7-A736-40CC-9F85-D33F2DCBACC1}" type="presParOf" srcId="{C49657B0-871B-447F-951F-D3B1D94B26AF}" destId="{5F217797-35DB-4CDF-8631-69EC6FD863C5}" srcOrd="1" destOrd="0" presId="urn:microsoft.com/office/officeart/2005/8/layout/cycle1"/>
    <dgm:cxn modelId="{2D04A98F-6569-451F-90B7-69F9A1F99BDA}" type="presParOf" srcId="{C49657B0-871B-447F-951F-D3B1D94B26AF}" destId="{183EC24D-E094-4D6C-A1E5-98AB73BFEDD4}" srcOrd="2" destOrd="0" presId="urn:microsoft.com/office/officeart/2005/8/layout/cycle1"/>
    <dgm:cxn modelId="{AEEF3CCE-3A9C-4FAC-9B44-EEA75AAF807B}" type="presParOf" srcId="{C49657B0-871B-447F-951F-D3B1D94B26AF}" destId="{7AAFE6F0-0AE9-4D1D-951A-0F08D8CA7006}" srcOrd="3" destOrd="0" presId="urn:microsoft.com/office/officeart/2005/8/layout/cycle1"/>
    <dgm:cxn modelId="{F97E4F04-2AC6-4333-94C9-1E73964FB954}" type="presParOf" srcId="{C49657B0-871B-447F-951F-D3B1D94B26AF}" destId="{AF9DD4C7-6AC1-4185-84B7-5AC846B96598}" srcOrd="4" destOrd="0" presId="urn:microsoft.com/office/officeart/2005/8/layout/cycle1"/>
    <dgm:cxn modelId="{723B6201-7B07-4635-BF12-C22E86343290}" type="presParOf" srcId="{C49657B0-871B-447F-951F-D3B1D94B26AF}" destId="{AC3D41D0-33B2-4344-B755-34FB76DED57C}" srcOrd="5" destOrd="0" presId="urn:microsoft.com/office/officeart/2005/8/layout/cycle1"/>
    <dgm:cxn modelId="{6E7918AD-A654-43EF-9E94-4AF50226688E}" type="presParOf" srcId="{C49657B0-871B-447F-951F-D3B1D94B26AF}" destId="{240BEC34-B89D-4128-9430-7469614FD9F6}" srcOrd="6" destOrd="0" presId="urn:microsoft.com/office/officeart/2005/8/layout/cycle1"/>
    <dgm:cxn modelId="{08F9F63D-E446-4EC3-8621-2C04EC3CB450}" type="presParOf" srcId="{C49657B0-871B-447F-951F-D3B1D94B26AF}" destId="{F6489E6E-CF85-43E8-86C6-124EDBBA24EA}" srcOrd="7" destOrd="0" presId="urn:microsoft.com/office/officeart/2005/8/layout/cycle1"/>
    <dgm:cxn modelId="{DA81101B-FF19-437A-94BB-8D8055DE6B91}" type="presParOf" srcId="{C49657B0-871B-447F-951F-D3B1D94B26AF}" destId="{FA54EE8B-2EA1-425D-BED3-601CFE2CAB9C}" srcOrd="8" destOrd="0" presId="urn:microsoft.com/office/officeart/2005/8/layout/cycle1"/>
    <dgm:cxn modelId="{DA086F5B-CECC-42DA-9B72-965A097BB8F5}" type="presParOf" srcId="{C49657B0-871B-447F-951F-D3B1D94B26AF}" destId="{EB20B65D-2A28-4681-8D21-75EBD8DC9F90}" srcOrd="9" destOrd="0" presId="urn:microsoft.com/office/officeart/2005/8/layout/cycle1"/>
    <dgm:cxn modelId="{5C0A25B2-F149-406B-AFE7-28C7C5E0C8F6}" type="presParOf" srcId="{C49657B0-871B-447F-951F-D3B1D94B26AF}" destId="{A035EAF3-62C6-46EB-8C6D-74A78D60979D}" srcOrd="10" destOrd="0" presId="urn:microsoft.com/office/officeart/2005/8/layout/cycle1"/>
    <dgm:cxn modelId="{EE21D8E5-212B-4741-907B-A8FE69A51815}" type="presParOf" srcId="{C49657B0-871B-447F-951F-D3B1D94B26AF}" destId="{80E2E611-8962-4959-ADA6-6B9BBB8531E1}" srcOrd="11" destOrd="0" presId="urn:microsoft.com/office/officeart/2005/8/layout/cycle1"/>
    <dgm:cxn modelId="{9EC9CEE8-E270-4994-8ED8-C838024C8148}" type="presParOf" srcId="{C49657B0-871B-447F-951F-D3B1D94B26AF}" destId="{0831984A-9C6C-4473-9572-5BC602BE2454}" srcOrd="12" destOrd="0" presId="urn:microsoft.com/office/officeart/2005/8/layout/cycle1"/>
    <dgm:cxn modelId="{36D53625-D19D-4630-BA82-B7B47997C629}" type="presParOf" srcId="{C49657B0-871B-447F-951F-D3B1D94B26AF}" destId="{C3536CC7-9469-4105-A38A-DBA1D400CF2C}" srcOrd="13" destOrd="0" presId="urn:microsoft.com/office/officeart/2005/8/layout/cycle1"/>
    <dgm:cxn modelId="{53BCAAE6-FF19-4BCF-8DBF-44C64D5E5153}" type="presParOf" srcId="{C49657B0-871B-447F-951F-D3B1D94B26AF}" destId="{33FA36E4-6C9F-4D7C-9513-F03975C99D5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FC91BF5A-AB75-49CC-8BED-B9381C422B19}">
      <dgm:prSet phldrT="[Texte]"/>
      <dgm:spPr/>
      <dgm:t>
        <a:bodyPr/>
        <a:lstStyle/>
        <a:p>
          <a:r>
            <a:rPr lang="fr-FR" noProof="0" dirty="0"/>
            <a:t>Le client est mécontent</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dgm:t>
        <a:bodyPr/>
        <a:lstStyle/>
        <a:p>
          <a:endParaRPr lang="en-US"/>
        </a:p>
      </dgm:t>
    </dgm:pt>
    <dgm:pt modelId="{884C47F8-4BCE-4B17-80CF-810CF1152001}">
      <dgm:prSet phldrT="[Texte]"/>
      <dgm:spPr/>
      <dgm:t>
        <a:bodyPr/>
        <a:lstStyle/>
        <a:p>
          <a:r>
            <a:rPr lang="fr-FR" noProof="0" dirty="0"/>
            <a:t>Le client exige des prix moins chers</a:t>
          </a:r>
        </a:p>
      </dgm:t>
    </dgm:pt>
    <dgm:pt modelId="{7F932E9A-1B45-4D85-A191-525644ABC033}" type="parTrans" cxnId="{D58650F9-BAA6-4DAC-A2B1-BEE3B40A2EBF}">
      <dgm:prSet/>
      <dgm:spPr/>
      <dgm:t>
        <a:bodyPr/>
        <a:lstStyle/>
        <a:p>
          <a:endParaRPr lang="en-US"/>
        </a:p>
      </dgm:t>
    </dgm:pt>
    <dgm:pt modelId="{AC928473-47F5-446A-A7A2-26AAFD57A1AF}" type="sibTrans" cxnId="{D58650F9-BAA6-4DAC-A2B1-BEE3B40A2EBF}">
      <dgm:prSet/>
      <dgm:spPr/>
      <dgm:t>
        <a:bodyPr/>
        <a:lstStyle/>
        <a:p>
          <a:endParaRPr lang="en-US"/>
        </a:p>
      </dgm:t>
    </dgm:pt>
    <dgm:pt modelId="{6781D9CD-6E3D-4860-A39B-16A8E7E79E5D}">
      <dgm:prSet phldrT="[Texte]"/>
      <dgm:spPr/>
      <dgm:t>
        <a:bodyPr/>
        <a:lstStyle/>
        <a:p>
          <a:r>
            <a:rPr lang="fr-FR" noProof="0" dirty="0"/>
            <a:t>On propose des produits moins chers</a:t>
          </a:r>
        </a:p>
      </dgm:t>
    </dgm:pt>
    <dgm:pt modelId="{EB40840B-FA4B-4C0F-9181-25EB9CC1650F}" type="parTrans" cxnId="{AF4C4C51-56BD-42CD-B10A-978856AA9B58}">
      <dgm:prSet/>
      <dgm:spPr/>
      <dgm:t>
        <a:bodyPr/>
        <a:lstStyle/>
        <a:p>
          <a:endParaRPr lang="en-US"/>
        </a:p>
      </dgm:t>
    </dgm:pt>
    <dgm:pt modelId="{47CC2ED3-5EA0-4920-9AA1-9BE35E20D42F}" type="sibTrans" cxnId="{AF4C4C51-56BD-42CD-B10A-978856AA9B58}">
      <dgm:prSet/>
      <dgm:spPr/>
      <dgm:t>
        <a:bodyPr/>
        <a:lstStyle/>
        <a:p>
          <a:endParaRPr lang="en-US"/>
        </a:p>
      </dgm:t>
    </dgm:pt>
    <dgm:pt modelId="{7EF139A5-4AB3-4A8F-9F51-41015BE11645}">
      <dgm:prSet phldrT="[Texte]"/>
      <dgm:spPr/>
      <dgm:t>
        <a:bodyPr/>
        <a:lstStyle/>
        <a:p>
          <a:r>
            <a:rPr lang="fr-FR" noProof="0" dirty="0"/>
            <a:t>Les investissements en production sont réduits</a:t>
          </a:r>
        </a:p>
      </dgm:t>
    </dgm:pt>
    <dgm:pt modelId="{597C4856-9F10-4D38-8561-20B5967354D5}" type="parTrans" cxnId="{307273C9-4DC6-4E81-BE71-26186C9723F0}">
      <dgm:prSet/>
      <dgm:spPr/>
      <dgm:t>
        <a:bodyPr/>
        <a:lstStyle/>
        <a:p>
          <a:endParaRPr lang="en-US"/>
        </a:p>
      </dgm:t>
    </dgm:pt>
    <dgm:pt modelId="{8BFCA221-269A-48AB-8A27-FD822615F78A}" type="sibTrans" cxnId="{307273C9-4DC6-4E81-BE71-26186C9723F0}">
      <dgm:prSet/>
      <dgm:spPr/>
      <dgm:t>
        <a:bodyPr/>
        <a:lstStyle/>
        <a:p>
          <a:endParaRPr lang="en-US"/>
        </a:p>
      </dgm:t>
    </dgm:pt>
    <dgm:pt modelId="{5A103393-E529-4C29-884C-2CDC864169F1}">
      <dgm:prSet phldrT="[Texte]"/>
      <dgm:spPr/>
      <dgm:t>
        <a:bodyPr/>
        <a:lstStyle/>
        <a:p>
          <a:r>
            <a:rPr lang="fr-FR" noProof="0" dirty="0"/>
            <a:t>La qualité baisse</a:t>
          </a:r>
        </a:p>
      </dgm:t>
    </dgm:pt>
    <dgm:pt modelId="{25FF9AEC-4010-4FC2-8815-BB90DEF64D4F}" type="parTrans" cxnId="{4C6FF1A1-6396-4227-8E9A-C97838EFB16F}">
      <dgm:prSet/>
      <dgm:spPr/>
      <dgm:t>
        <a:bodyPr/>
        <a:lstStyle/>
        <a:p>
          <a:endParaRPr lang="en-US"/>
        </a:p>
      </dgm:t>
    </dgm:pt>
    <dgm:pt modelId="{0C6093F4-FA5E-44D3-8C12-726D33CBDBDB}" type="sibTrans" cxnId="{4C6FF1A1-6396-4227-8E9A-C97838EFB16F}">
      <dgm:prSet/>
      <dgm:spPr/>
      <dgm:t>
        <a:bodyPr/>
        <a:lstStyle/>
        <a:p>
          <a:endParaRPr lang="en-US"/>
        </a:p>
      </dgm:t>
    </dgm:pt>
    <dgm:pt modelId="{BF4E6BA8-AAC3-440B-8558-5AC7BF365AAA}" type="pres">
      <dgm:prSet presAssocID="{1DDADAFC-A8CF-4463-8F0E-CF5B8A34AE45}" presName="cycle" presStyleCnt="0">
        <dgm:presLayoutVars>
          <dgm:dir/>
          <dgm:resizeHandles val="exact"/>
        </dgm:presLayoutVars>
      </dgm:prSet>
      <dgm:spPr/>
    </dgm:pt>
    <dgm:pt modelId="{45C653A0-3998-445F-8438-BDE7684678EE}"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E26F2F20-492E-4DA2-8A45-AD171B9FE665}" type="pres">
      <dgm:prSet presAssocID="{3E0C012A-36AB-4495-BDF4-E183E0A249F3}" presName="sibTrans" presStyleLbl="node1" presStyleIdx="0" presStyleCnt="5"/>
      <dgm:spPr/>
    </dgm:pt>
    <dgm:pt modelId="{4A6F0DA4-1DBD-49A3-AC54-B365E8E2FFBB}" type="pres">
      <dgm:prSet presAssocID="{884C47F8-4BCE-4B17-80CF-810CF1152001}" presName="dummy" presStyleCnt="0"/>
      <dgm:spPr/>
    </dgm:pt>
    <dgm:pt modelId="{B2DED6A7-5669-45B5-94B9-02BE3E77427A}" type="pres">
      <dgm:prSet presAssocID="{884C47F8-4BCE-4B17-80CF-810CF1152001}" presName="node" presStyleLbl="revTx" presStyleIdx="1" presStyleCnt="5">
        <dgm:presLayoutVars>
          <dgm:bulletEnabled val="1"/>
        </dgm:presLayoutVars>
      </dgm:prSet>
      <dgm:spPr/>
    </dgm:pt>
    <dgm:pt modelId="{9BD873FD-4DA9-4A08-AB2B-2AC40379FCFF}" type="pres">
      <dgm:prSet presAssocID="{AC928473-47F5-446A-A7A2-26AAFD57A1AF}" presName="sibTrans" presStyleLbl="node1" presStyleIdx="1" presStyleCnt="5"/>
      <dgm:spPr/>
    </dgm:pt>
    <dgm:pt modelId="{CBED77DF-CF02-48D5-BAA1-AB47635B73BC}" type="pres">
      <dgm:prSet presAssocID="{6781D9CD-6E3D-4860-A39B-16A8E7E79E5D}" presName="dummy" presStyleCnt="0"/>
      <dgm:spPr/>
    </dgm:pt>
    <dgm:pt modelId="{57D766C2-396F-4363-91B7-B508AAECAE3B}" type="pres">
      <dgm:prSet presAssocID="{6781D9CD-6E3D-4860-A39B-16A8E7E79E5D}" presName="node" presStyleLbl="revTx" presStyleIdx="2" presStyleCnt="5">
        <dgm:presLayoutVars>
          <dgm:bulletEnabled val="1"/>
        </dgm:presLayoutVars>
      </dgm:prSet>
      <dgm:spPr/>
    </dgm:pt>
    <dgm:pt modelId="{D4E25AF6-B5D5-4F75-81E6-7B47F41D4C7D}" type="pres">
      <dgm:prSet presAssocID="{47CC2ED3-5EA0-4920-9AA1-9BE35E20D42F}" presName="sibTrans" presStyleLbl="node1" presStyleIdx="2" presStyleCnt="5"/>
      <dgm:spPr/>
    </dgm:pt>
    <dgm:pt modelId="{ABEEFC2F-A545-451F-9690-C84B653FBDC0}" type="pres">
      <dgm:prSet presAssocID="{7EF139A5-4AB3-4A8F-9F51-41015BE11645}" presName="dummy" presStyleCnt="0"/>
      <dgm:spPr/>
    </dgm:pt>
    <dgm:pt modelId="{E7C9B338-91DF-4ED7-BB55-B394BF6A2EC6}" type="pres">
      <dgm:prSet presAssocID="{7EF139A5-4AB3-4A8F-9F51-41015BE11645}" presName="node" presStyleLbl="revTx" presStyleIdx="3" presStyleCnt="5">
        <dgm:presLayoutVars>
          <dgm:bulletEnabled val="1"/>
        </dgm:presLayoutVars>
      </dgm:prSet>
      <dgm:spPr/>
    </dgm:pt>
    <dgm:pt modelId="{D8E6E9E6-6AD8-43B0-BD3F-FFDAB63D4B24}" type="pres">
      <dgm:prSet presAssocID="{8BFCA221-269A-48AB-8A27-FD822615F78A}" presName="sibTrans" presStyleLbl="node1" presStyleIdx="3" presStyleCnt="5"/>
      <dgm:spPr/>
    </dgm:pt>
    <dgm:pt modelId="{C29BDF65-2E41-4D24-ADAF-F36405B3F0A8}" type="pres">
      <dgm:prSet presAssocID="{5A103393-E529-4C29-884C-2CDC864169F1}" presName="dummy" presStyleCnt="0"/>
      <dgm:spPr/>
    </dgm:pt>
    <dgm:pt modelId="{7826E083-BC6B-44BE-9DC5-CC031CCC4BD2}" type="pres">
      <dgm:prSet presAssocID="{5A103393-E529-4C29-884C-2CDC864169F1}" presName="node" presStyleLbl="revTx" presStyleIdx="4" presStyleCnt="5">
        <dgm:presLayoutVars>
          <dgm:bulletEnabled val="1"/>
        </dgm:presLayoutVars>
      </dgm:prSet>
      <dgm:spPr/>
    </dgm:pt>
    <dgm:pt modelId="{B45470BF-E8BF-44ED-8333-B00CF9D4803B}" type="pres">
      <dgm:prSet presAssocID="{0C6093F4-FA5E-44D3-8C12-726D33CBDBDB}" presName="sibTrans" presStyleLbl="node1" presStyleIdx="4" presStyleCnt="5"/>
      <dgm:spPr/>
    </dgm:pt>
  </dgm:ptLst>
  <dgm:cxnLst>
    <dgm:cxn modelId="{F3661907-56AB-4003-9EB9-3B407184238A}" type="presOf" srcId="{0C6093F4-FA5E-44D3-8C12-726D33CBDBDB}" destId="{B45470BF-E8BF-44ED-8333-B00CF9D4803B}" srcOrd="0" destOrd="0" presId="urn:microsoft.com/office/officeart/2005/8/layout/cycle1"/>
    <dgm:cxn modelId="{B30B4F37-DD0D-4383-B32C-35BEE83D50F7}" type="presOf" srcId="{AC928473-47F5-446A-A7A2-26AAFD57A1AF}" destId="{9BD873FD-4DA9-4A08-AB2B-2AC40379FCFF}" srcOrd="0" destOrd="0" presId="urn:microsoft.com/office/officeart/2005/8/layout/cycle1"/>
    <dgm:cxn modelId="{AF4C4C51-56BD-42CD-B10A-978856AA9B58}" srcId="{1DDADAFC-A8CF-4463-8F0E-CF5B8A34AE45}" destId="{6781D9CD-6E3D-4860-A39B-16A8E7E79E5D}" srcOrd="2" destOrd="0" parTransId="{EB40840B-FA4B-4C0F-9181-25EB9CC1650F}" sibTransId="{47CC2ED3-5EA0-4920-9AA1-9BE35E20D42F}"/>
    <dgm:cxn modelId="{6824607F-8E83-4747-A322-4B93ECF9FA07}" type="presOf" srcId="{5A103393-E529-4C29-884C-2CDC864169F1}" destId="{7826E083-BC6B-44BE-9DC5-CC031CCC4BD2}" srcOrd="0" destOrd="0" presId="urn:microsoft.com/office/officeart/2005/8/layout/cycle1"/>
    <dgm:cxn modelId="{D6E4B07F-8A75-4FA2-BFD4-3F6C7A036E0E}" type="presOf" srcId="{47CC2ED3-5EA0-4920-9AA1-9BE35E20D42F}" destId="{D4E25AF6-B5D5-4F75-81E6-7B47F41D4C7D}" srcOrd="0" destOrd="0" presId="urn:microsoft.com/office/officeart/2005/8/layout/cycle1"/>
    <dgm:cxn modelId="{BF2D9781-265D-4FCB-BDDB-B0BB6FA9CE5F}" srcId="{1DDADAFC-A8CF-4463-8F0E-CF5B8A34AE45}" destId="{FC91BF5A-AB75-49CC-8BED-B9381C422B19}" srcOrd="0" destOrd="0" parTransId="{48DD6847-FC10-4AAD-B915-F82B7B259DE9}" sibTransId="{3E0C012A-36AB-4495-BDF4-E183E0A249F3}"/>
    <dgm:cxn modelId="{C89FDB8B-EDCB-4046-AE47-C3FA6EC23081}" type="presOf" srcId="{3E0C012A-36AB-4495-BDF4-E183E0A249F3}" destId="{E26F2F20-492E-4DA2-8A45-AD171B9FE665}" srcOrd="0" destOrd="0" presId="urn:microsoft.com/office/officeart/2005/8/layout/cycle1"/>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027F9697-114E-46A5-8DF2-2B5B2F2F1302}" type="presOf" srcId="{884C47F8-4BCE-4B17-80CF-810CF1152001}" destId="{B2DED6A7-5669-45B5-94B9-02BE3E77427A}" srcOrd="0" destOrd="0" presId="urn:microsoft.com/office/officeart/2005/8/layout/cycle1"/>
    <dgm:cxn modelId="{4C6FF1A1-6396-4227-8E9A-C97838EFB16F}" srcId="{1DDADAFC-A8CF-4463-8F0E-CF5B8A34AE45}" destId="{5A103393-E529-4C29-884C-2CDC864169F1}" srcOrd="4" destOrd="0" parTransId="{25FF9AEC-4010-4FC2-8815-BB90DEF64D4F}" sibTransId="{0C6093F4-FA5E-44D3-8C12-726D33CBDBDB}"/>
    <dgm:cxn modelId="{07D7D8B9-351B-4EC1-8608-92823C6AF727}" type="presOf" srcId="{8BFCA221-269A-48AB-8A27-FD822615F78A}" destId="{D8E6E9E6-6AD8-43B0-BD3F-FFDAB63D4B24}" srcOrd="0" destOrd="0" presId="urn:microsoft.com/office/officeart/2005/8/layout/cycle1"/>
    <dgm:cxn modelId="{5AB1D0C2-7286-44AC-A25F-CDE196F57AF2}" type="presOf" srcId="{6781D9CD-6E3D-4860-A39B-16A8E7E79E5D}" destId="{57D766C2-396F-4363-91B7-B508AAECAE3B}" srcOrd="0" destOrd="0" presId="urn:microsoft.com/office/officeart/2005/8/layout/cycle1"/>
    <dgm:cxn modelId="{307273C9-4DC6-4E81-BE71-26186C9723F0}" srcId="{1DDADAFC-A8CF-4463-8F0E-CF5B8A34AE45}" destId="{7EF139A5-4AB3-4A8F-9F51-41015BE11645}" srcOrd="3" destOrd="0" parTransId="{597C4856-9F10-4D38-8561-20B5967354D5}" sibTransId="{8BFCA221-269A-48AB-8A27-FD822615F78A}"/>
    <dgm:cxn modelId="{340B3AE0-C634-40F0-ABF0-E8257EAA9C7E}" type="presOf" srcId="{7EF139A5-4AB3-4A8F-9F51-41015BE11645}" destId="{E7C9B338-91DF-4ED7-BB55-B394BF6A2EC6}" srcOrd="0" destOrd="0" presId="urn:microsoft.com/office/officeart/2005/8/layout/cycle1"/>
    <dgm:cxn modelId="{D58650F9-BAA6-4DAC-A2B1-BEE3B40A2EBF}" srcId="{1DDADAFC-A8CF-4463-8F0E-CF5B8A34AE45}" destId="{884C47F8-4BCE-4B17-80CF-810CF1152001}" srcOrd="1" destOrd="0" parTransId="{7F932E9A-1B45-4D85-A191-525644ABC033}" sibTransId="{AC928473-47F5-446A-A7A2-26AAFD57A1AF}"/>
    <dgm:cxn modelId="{54C05E5F-CE16-49F2-A602-8FA00FE7EC42}" type="presParOf" srcId="{BF4E6BA8-AAC3-440B-8558-5AC7BF365AAA}" destId="{45C653A0-3998-445F-8438-BDE7684678EE}"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F49FBA23-4323-47A9-A1D6-9017593BC6BD}" type="presParOf" srcId="{BF4E6BA8-AAC3-440B-8558-5AC7BF365AAA}" destId="{E26F2F20-492E-4DA2-8A45-AD171B9FE665}" srcOrd="2" destOrd="0" presId="urn:microsoft.com/office/officeart/2005/8/layout/cycle1"/>
    <dgm:cxn modelId="{4BBF252E-69FE-4BD7-85C4-3CCA99953653}" type="presParOf" srcId="{BF4E6BA8-AAC3-440B-8558-5AC7BF365AAA}" destId="{4A6F0DA4-1DBD-49A3-AC54-B365E8E2FFBB}" srcOrd="3" destOrd="0" presId="urn:microsoft.com/office/officeart/2005/8/layout/cycle1"/>
    <dgm:cxn modelId="{0D575E64-6A88-470C-85F5-C5A9FA429B52}" type="presParOf" srcId="{BF4E6BA8-AAC3-440B-8558-5AC7BF365AAA}" destId="{B2DED6A7-5669-45B5-94B9-02BE3E77427A}" srcOrd="4" destOrd="0" presId="urn:microsoft.com/office/officeart/2005/8/layout/cycle1"/>
    <dgm:cxn modelId="{1967ABFA-BF8E-4432-8A27-9FF2CEC58427}" type="presParOf" srcId="{BF4E6BA8-AAC3-440B-8558-5AC7BF365AAA}" destId="{9BD873FD-4DA9-4A08-AB2B-2AC40379FCFF}" srcOrd="5" destOrd="0" presId="urn:microsoft.com/office/officeart/2005/8/layout/cycle1"/>
    <dgm:cxn modelId="{388956CC-0E92-4C5D-9C52-6FB778C11F88}" type="presParOf" srcId="{BF4E6BA8-AAC3-440B-8558-5AC7BF365AAA}" destId="{CBED77DF-CF02-48D5-BAA1-AB47635B73BC}" srcOrd="6" destOrd="0" presId="urn:microsoft.com/office/officeart/2005/8/layout/cycle1"/>
    <dgm:cxn modelId="{28123C97-044B-4438-9C67-BF978EB60369}" type="presParOf" srcId="{BF4E6BA8-AAC3-440B-8558-5AC7BF365AAA}" destId="{57D766C2-396F-4363-91B7-B508AAECAE3B}" srcOrd="7" destOrd="0" presId="urn:microsoft.com/office/officeart/2005/8/layout/cycle1"/>
    <dgm:cxn modelId="{33E80F84-2D2B-444E-A092-011666607BE3}" type="presParOf" srcId="{BF4E6BA8-AAC3-440B-8558-5AC7BF365AAA}" destId="{D4E25AF6-B5D5-4F75-81E6-7B47F41D4C7D}" srcOrd="8" destOrd="0" presId="urn:microsoft.com/office/officeart/2005/8/layout/cycle1"/>
    <dgm:cxn modelId="{A8D2DAC0-1D07-4565-842A-E2D836DA303B}" type="presParOf" srcId="{BF4E6BA8-AAC3-440B-8558-5AC7BF365AAA}" destId="{ABEEFC2F-A545-451F-9690-C84B653FBDC0}" srcOrd="9" destOrd="0" presId="urn:microsoft.com/office/officeart/2005/8/layout/cycle1"/>
    <dgm:cxn modelId="{7BE68E1B-2C71-4B0E-ACAA-088399785FA4}" type="presParOf" srcId="{BF4E6BA8-AAC3-440B-8558-5AC7BF365AAA}" destId="{E7C9B338-91DF-4ED7-BB55-B394BF6A2EC6}" srcOrd="10" destOrd="0" presId="urn:microsoft.com/office/officeart/2005/8/layout/cycle1"/>
    <dgm:cxn modelId="{F0B5EBCB-01DB-4DCB-BE43-55120DC561FE}" type="presParOf" srcId="{BF4E6BA8-AAC3-440B-8558-5AC7BF365AAA}" destId="{D8E6E9E6-6AD8-43B0-BD3F-FFDAB63D4B24}" srcOrd="11" destOrd="0" presId="urn:microsoft.com/office/officeart/2005/8/layout/cycle1"/>
    <dgm:cxn modelId="{C73B742D-686F-47B4-ADF8-F665FA915BE8}" type="presParOf" srcId="{BF4E6BA8-AAC3-440B-8558-5AC7BF365AAA}" destId="{C29BDF65-2E41-4D24-ADAF-F36405B3F0A8}" srcOrd="12" destOrd="0" presId="urn:microsoft.com/office/officeart/2005/8/layout/cycle1"/>
    <dgm:cxn modelId="{11C00E4E-6EB4-409B-951A-922F3F766920}" type="presParOf" srcId="{BF4E6BA8-AAC3-440B-8558-5AC7BF365AAA}" destId="{7826E083-BC6B-44BE-9DC5-CC031CCC4BD2}" srcOrd="13" destOrd="0" presId="urn:microsoft.com/office/officeart/2005/8/layout/cycle1"/>
    <dgm:cxn modelId="{15BEA225-8669-4E9B-B9D5-D11651275B79}" type="presParOf" srcId="{BF4E6BA8-AAC3-440B-8558-5AC7BF365AAA}" destId="{B45470BF-E8BF-44ED-8333-B00CF9D4803B}"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859B94FE-D1E0-4558-8174-BE3179DC8945}">
      <dgm:prSet phldrT="[Texte]"/>
      <dgm:spPr>
        <a:solidFill>
          <a:srgbClr val="0683AA"/>
        </a:solidFill>
      </dgm:spPr>
      <dgm:t>
        <a:bodyPr/>
        <a:lstStyle/>
        <a:p>
          <a:r>
            <a:rPr lang="fr-FR" noProof="0" dirty="0">
              <a:solidFill>
                <a:schemeClr val="bg1"/>
              </a:solidFill>
            </a:rPr>
            <a:t>Le client est content</a:t>
          </a:r>
        </a:p>
      </dgm:t>
    </dgm:pt>
    <dgm:pt modelId="{AA806E9A-AFE4-476C-AEC3-D9CB802BE2E3}" type="parTrans" cxnId="{3A1055A4-00B5-4391-AB5E-18D37393A8C1}">
      <dgm:prSet/>
      <dgm:spPr/>
      <dgm:t>
        <a:bodyPr/>
        <a:lstStyle/>
        <a:p>
          <a:endParaRPr lang="fr-FR"/>
        </a:p>
      </dgm:t>
    </dgm:pt>
    <dgm:pt modelId="{08F417D1-B06B-42B5-BDDD-EC594949E440}" type="sibTrans" cxnId="{3A1055A4-00B5-4391-AB5E-18D37393A8C1}">
      <dgm:prSet/>
      <dgm:spPr>
        <a:solidFill>
          <a:schemeClr val="bg1">
            <a:lumMod val="50000"/>
          </a:schemeClr>
        </a:solidFill>
      </dgm:spPr>
      <dgm:t>
        <a:bodyPr/>
        <a:lstStyle/>
        <a:p>
          <a:endParaRPr lang="fr-FR"/>
        </a:p>
      </dgm:t>
    </dgm:pt>
    <dgm:pt modelId="{1AEF7077-A518-477E-8053-FDA0F97E95DA}">
      <dgm:prSet phldrT="[Texte]"/>
      <dgm:spPr>
        <a:solidFill>
          <a:srgbClr val="0683AA"/>
        </a:solidFill>
      </dgm:spPr>
      <dgm:t>
        <a:bodyPr/>
        <a:lstStyle/>
        <a:p>
          <a:r>
            <a:rPr lang="fr-FR" noProof="0" dirty="0">
              <a:solidFill>
                <a:schemeClr val="bg1"/>
              </a:solidFill>
            </a:rPr>
            <a:t>Le client recommande le produit</a:t>
          </a:r>
        </a:p>
      </dgm:t>
    </dgm:pt>
    <dgm:pt modelId="{45F9C58C-D5E9-4E6F-8352-D354D81F98A6}" type="parTrans" cxnId="{F74E7B40-AE67-4301-9E79-09963D5D3AEC}">
      <dgm:prSet/>
      <dgm:spPr/>
      <dgm:t>
        <a:bodyPr/>
        <a:lstStyle/>
        <a:p>
          <a:endParaRPr lang="fr-FR"/>
        </a:p>
      </dgm:t>
    </dgm:pt>
    <dgm:pt modelId="{DECC1392-CAD3-4006-8C99-C596842B8BAC}" type="sibTrans" cxnId="{F74E7B40-AE67-4301-9E79-09963D5D3AEC}">
      <dgm:prSet/>
      <dgm:spPr>
        <a:solidFill>
          <a:schemeClr val="bg1">
            <a:lumMod val="50000"/>
          </a:schemeClr>
        </a:solidFill>
      </dgm:spPr>
      <dgm:t>
        <a:bodyPr/>
        <a:lstStyle/>
        <a:p>
          <a:endParaRPr lang="fr-FR"/>
        </a:p>
      </dgm:t>
    </dgm:pt>
    <dgm:pt modelId="{59FA25B2-7E14-4ABC-BFF4-E63F1E12DBD1}">
      <dgm:prSet phldrT="[Texte]"/>
      <dgm:spPr>
        <a:solidFill>
          <a:srgbClr val="0683AA"/>
        </a:solidFill>
      </dgm:spPr>
      <dgm:t>
        <a:bodyPr/>
        <a:lstStyle/>
        <a:p>
          <a:r>
            <a:rPr lang="fr-FR" noProof="0" dirty="0">
              <a:solidFill>
                <a:schemeClr val="bg1"/>
              </a:solidFill>
            </a:rPr>
            <a:t>Nous augmentons nos ventes</a:t>
          </a:r>
        </a:p>
      </dgm:t>
    </dgm:pt>
    <dgm:pt modelId="{4D66080B-6345-410D-A196-EB339C1C3E98}" type="parTrans" cxnId="{6289695F-5EDE-4252-B86A-A82D29C21AE8}">
      <dgm:prSet/>
      <dgm:spPr/>
      <dgm:t>
        <a:bodyPr/>
        <a:lstStyle/>
        <a:p>
          <a:endParaRPr lang="fr-FR"/>
        </a:p>
      </dgm:t>
    </dgm:pt>
    <dgm:pt modelId="{0AB27C74-E8CF-4EF5-B8D8-C573C4BEB14E}" type="sibTrans" cxnId="{6289695F-5EDE-4252-B86A-A82D29C21AE8}">
      <dgm:prSet/>
      <dgm:spPr>
        <a:solidFill>
          <a:schemeClr val="bg1">
            <a:lumMod val="50000"/>
          </a:schemeClr>
        </a:solidFill>
      </dgm:spPr>
      <dgm:t>
        <a:bodyPr/>
        <a:lstStyle/>
        <a:p>
          <a:endParaRPr lang="fr-FR"/>
        </a:p>
      </dgm:t>
    </dgm:pt>
    <dgm:pt modelId="{5BD082EC-572C-4BB9-A472-E780544324B6}">
      <dgm:prSet phldrT="[Texte]"/>
      <dgm:spPr>
        <a:solidFill>
          <a:srgbClr val="0683AA"/>
        </a:solidFill>
      </dgm:spPr>
      <dgm:t>
        <a:bodyPr/>
        <a:lstStyle/>
        <a:p>
          <a:r>
            <a:rPr lang="fr-FR" noProof="0" dirty="0">
              <a:solidFill>
                <a:schemeClr val="bg1"/>
              </a:solidFill>
            </a:rPr>
            <a:t>Nous pouvons plus investir dans nos produits</a:t>
          </a:r>
        </a:p>
      </dgm:t>
    </dgm:pt>
    <dgm:pt modelId="{96A2ECE6-8E50-481B-973B-420009D91395}" type="parTrans" cxnId="{4767CDC5-626F-4D41-85ED-C8A3525A553D}">
      <dgm:prSet/>
      <dgm:spPr/>
      <dgm:t>
        <a:bodyPr/>
        <a:lstStyle/>
        <a:p>
          <a:endParaRPr lang="fr-FR"/>
        </a:p>
      </dgm:t>
    </dgm:pt>
    <dgm:pt modelId="{8DD08EEF-8BF6-47BC-AC8F-F39FD4ABF1D4}" type="sibTrans" cxnId="{4767CDC5-626F-4D41-85ED-C8A3525A553D}">
      <dgm:prSet/>
      <dgm:spPr>
        <a:solidFill>
          <a:schemeClr val="bg1">
            <a:lumMod val="50000"/>
          </a:schemeClr>
        </a:solidFill>
      </dgm:spPr>
      <dgm:t>
        <a:bodyPr/>
        <a:lstStyle/>
        <a:p>
          <a:endParaRPr lang="fr-FR"/>
        </a:p>
      </dgm:t>
    </dgm:pt>
    <dgm:pt modelId="{0752650F-85D8-4819-B9E5-83719D622365}">
      <dgm:prSet phldrT="[Texte]"/>
      <dgm:spPr>
        <a:solidFill>
          <a:srgbClr val="0683AA"/>
        </a:solidFill>
      </dgm:spPr>
      <dgm:t>
        <a:bodyPr/>
        <a:lstStyle/>
        <a:p>
          <a:r>
            <a:rPr lang="fr-FR" noProof="0" dirty="0">
              <a:solidFill>
                <a:schemeClr val="bg1"/>
              </a:solidFill>
            </a:rPr>
            <a:t>Les produits sont de meilleure qualité</a:t>
          </a:r>
        </a:p>
      </dgm:t>
    </dgm:pt>
    <dgm:pt modelId="{509AFFF2-059C-4D16-91AD-007C63FFB79F}" type="parTrans" cxnId="{CFD2D26C-8018-40A5-857D-B8655C8B67E2}">
      <dgm:prSet/>
      <dgm:spPr/>
      <dgm:t>
        <a:bodyPr/>
        <a:lstStyle/>
        <a:p>
          <a:endParaRPr lang="fr-FR"/>
        </a:p>
      </dgm:t>
    </dgm:pt>
    <dgm:pt modelId="{17A67FAC-9FEB-4DAE-9FF5-B1B02C7B3BD2}" type="sibTrans" cxnId="{CFD2D26C-8018-40A5-857D-B8655C8B67E2}">
      <dgm:prSet/>
      <dgm:spPr>
        <a:solidFill>
          <a:schemeClr val="bg1">
            <a:lumMod val="50000"/>
          </a:schemeClr>
        </a:solidFill>
      </dgm:spPr>
      <dgm:t>
        <a:bodyPr/>
        <a:lstStyle/>
        <a:p>
          <a:endParaRPr lang="fr-FR"/>
        </a:p>
      </dgm:t>
    </dgm:pt>
    <dgm:pt modelId="{C49657B0-871B-447F-951F-D3B1D94B26AF}" type="pres">
      <dgm:prSet presAssocID="{1DDADAFC-A8CF-4463-8F0E-CF5B8A34AE45}" presName="cycle" presStyleCnt="0">
        <dgm:presLayoutVars>
          <dgm:dir/>
          <dgm:resizeHandles val="exact"/>
        </dgm:presLayoutVars>
      </dgm:prSet>
      <dgm:spPr/>
    </dgm:pt>
    <dgm:pt modelId="{79CF2F13-50CB-420C-9B99-F6C74F6F84D1}" type="pres">
      <dgm:prSet presAssocID="{859B94FE-D1E0-4558-8174-BE3179DC8945}" presName="dummy" presStyleCnt="0"/>
      <dgm:spPr/>
    </dgm:pt>
    <dgm:pt modelId="{5F217797-35DB-4CDF-8631-69EC6FD863C5}" type="pres">
      <dgm:prSet presAssocID="{859B94FE-D1E0-4558-8174-BE3179DC8945}" presName="node" presStyleLbl="revTx" presStyleIdx="0" presStyleCnt="5">
        <dgm:presLayoutVars>
          <dgm:bulletEnabled val="1"/>
        </dgm:presLayoutVars>
      </dgm:prSet>
      <dgm:spPr/>
    </dgm:pt>
    <dgm:pt modelId="{183EC24D-E094-4D6C-A1E5-98AB73BFEDD4}" type="pres">
      <dgm:prSet presAssocID="{08F417D1-B06B-42B5-BDDD-EC594949E440}" presName="sibTrans" presStyleLbl="node1" presStyleIdx="0" presStyleCnt="5"/>
      <dgm:spPr/>
    </dgm:pt>
    <dgm:pt modelId="{7AAFE6F0-0AE9-4D1D-951A-0F08D8CA7006}" type="pres">
      <dgm:prSet presAssocID="{1AEF7077-A518-477E-8053-FDA0F97E95DA}" presName="dummy" presStyleCnt="0"/>
      <dgm:spPr/>
    </dgm:pt>
    <dgm:pt modelId="{AF9DD4C7-6AC1-4185-84B7-5AC846B96598}" type="pres">
      <dgm:prSet presAssocID="{1AEF7077-A518-477E-8053-FDA0F97E95DA}" presName="node" presStyleLbl="revTx" presStyleIdx="1" presStyleCnt="5">
        <dgm:presLayoutVars>
          <dgm:bulletEnabled val="1"/>
        </dgm:presLayoutVars>
      </dgm:prSet>
      <dgm:spPr/>
    </dgm:pt>
    <dgm:pt modelId="{AC3D41D0-33B2-4344-B755-34FB76DED57C}" type="pres">
      <dgm:prSet presAssocID="{DECC1392-CAD3-4006-8C99-C596842B8BAC}" presName="sibTrans" presStyleLbl="node1" presStyleIdx="1" presStyleCnt="5"/>
      <dgm:spPr/>
    </dgm:pt>
    <dgm:pt modelId="{240BEC34-B89D-4128-9430-7469614FD9F6}" type="pres">
      <dgm:prSet presAssocID="{59FA25B2-7E14-4ABC-BFF4-E63F1E12DBD1}" presName="dummy" presStyleCnt="0"/>
      <dgm:spPr/>
    </dgm:pt>
    <dgm:pt modelId="{F6489E6E-CF85-43E8-86C6-124EDBBA24EA}" type="pres">
      <dgm:prSet presAssocID="{59FA25B2-7E14-4ABC-BFF4-E63F1E12DBD1}" presName="node" presStyleLbl="revTx" presStyleIdx="2" presStyleCnt="5">
        <dgm:presLayoutVars>
          <dgm:bulletEnabled val="1"/>
        </dgm:presLayoutVars>
      </dgm:prSet>
      <dgm:spPr/>
    </dgm:pt>
    <dgm:pt modelId="{FA54EE8B-2EA1-425D-BED3-601CFE2CAB9C}" type="pres">
      <dgm:prSet presAssocID="{0AB27C74-E8CF-4EF5-B8D8-C573C4BEB14E}" presName="sibTrans" presStyleLbl="node1" presStyleIdx="2" presStyleCnt="5"/>
      <dgm:spPr/>
    </dgm:pt>
    <dgm:pt modelId="{EB20B65D-2A28-4681-8D21-75EBD8DC9F90}" type="pres">
      <dgm:prSet presAssocID="{5BD082EC-572C-4BB9-A472-E780544324B6}" presName="dummy" presStyleCnt="0"/>
      <dgm:spPr/>
    </dgm:pt>
    <dgm:pt modelId="{A035EAF3-62C6-46EB-8C6D-74A78D60979D}" type="pres">
      <dgm:prSet presAssocID="{5BD082EC-572C-4BB9-A472-E780544324B6}" presName="node" presStyleLbl="revTx" presStyleIdx="3" presStyleCnt="5">
        <dgm:presLayoutVars>
          <dgm:bulletEnabled val="1"/>
        </dgm:presLayoutVars>
      </dgm:prSet>
      <dgm:spPr/>
    </dgm:pt>
    <dgm:pt modelId="{80E2E611-8962-4959-ADA6-6B9BBB8531E1}" type="pres">
      <dgm:prSet presAssocID="{8DD08EEF-8BF6-47BC-AC8F-F39FD4ABF1D4}" presName="sibTrans" presStyleLbl="node1" presStyleIdx="3" presStyleCnt="5"/>
      <dgm:spPr/>
    </dgm:pt>
    <dgm:pt modelId="{0831984A-9C6C-4473-9572-5BC602BE2454}" type="pres">
      <dgm:prSet presAssocID="{0752650F-85D8-4819-B9E5-83719D622365}" presName="dummy" presStyleCnt="0"/>
      <dgm:spPr/>
    </dgm:pt>
    <dgm:pt modelId="{C3536CC7-9469-4105-A38A-DBA1D400CF2C}" type="pres">
      <dgm:prSet presAssocID="{0752650F-85D8-4819-B9E5-83719D622365}" presName="node" presStyleLbl="revTx" presStyleIdx="4" presStyleCnt="5">
        <dgm:presLayoutVars>
          <dgm:bulletEnabled val="1"/>
        </dgm:presLayoutVars>
      </dgm:prSet>
      <dgm:spPr/>
    </dgm:pt>
    <dgm:pt modelId="{33FA36E4-6C9F-4D7C-9513-F03975C99D55}" type="pres">
      <dgm:prSet presAssocID="{17A67FAC-9FEB-4DAE-9FF5-B1B02C7B3BD2}" presName="sibTrans" presStyleLbl="node1" presStyleIdx="4" presStyleCnt="5"/>
      <dgm:spPr/>
    </dgm:pt>
  </dgm:ptLst>
  <dgm:cxnLst>
    <dgm:cxn modelId="{BF0AEE17-2A7C-4D8A-A42A-F985302CC506}" type="presOf" srcId="{5BD082EC-572C-4BB9-A472-E780544324B6}" destId="{A035EAF3-62C6-46EB-8C6D-74A78D60979D}" srcOrd="0" destOrd="0" presId="urn:microsoft.com/office/officeart/2005/8/layout/cycle1"/>
    <dgm:cxn modelId="{F74E7B40-AE67-4301-9E79-09963D5D3AEC}" srcId="{1DDADAFC-A8CF-4463-8F0E-CF5B8A34AE45}" destId="{1AEF7077-A518-477E-8053-FDA0F97E95DA}" srcOrd="1" destOrd="0" parTransId="{45F9C58C-D5E9-4E6F-8352-D354D81F98A6}" sibTransId="{DECC1392-CAD3-4006-8C99-C596842B8BAC}"/>
    <dgm:cxn modelId="{6289695F-5EDE-4252-B86A-A82D29C21AE8}" srcId="{1DDADAFC-A8CF-4463-8F0E-CF5B8A34AE45}" destId="{59FA25B2-7E14-4ABC-BFF4-E63F1E12DBD1}" srcOrd="2" destOrd="0" parTransId="{4D66080B-6345-410D-A196-EB339C1C3E98}" sibTransId="{0AB27C74-E8CF-4EF5-B8D8-C573C4BEB14E}"/>
    <dgm:cxn modelId="{FBDD4966-4AC9-4A4A-99B0-3DE695641A7D}" type="presOf" srcId="{1AEF7077-A518-477E-8053-FDA0F97E95DA}" destId="{AF9DD4C7-6AC1-4185-84B7-5AC846B96598}" srcOrd="0" destOrd="0" presId="urn:microsoft.com/office/officeart/2005/8/layout/cycle1"/>
    <dgm:cxn modelId="{0C1F0C6B-4A7A-47F3-9D80-B890C96940BB}" type="presOf" srcId="{DECC1392-CAD3-4006-8C99-C596842B8BAC}" destId="{AC3D41D0-33B2-4344-B755-34FB76DED57C}" srcOrd="0" destOrd="0" presId="urn:microsoft.com/office/officeart/2005/8/layout/cycle1"/>
    <dgm:cxn modelId="{CFD2D26C-8018-40A5-857D-B8655C8B67E2}" srcId="{1DDADAFC-A8CF-4463-8F0E-CF5B8A34AE45}" destId="{0752650F-85D8-4819-B9E5-83719D622365}" srcOrd="4" destOrd="0" parTransId="{509AFFF2-059C-4D16-91AD-007C63FFB79F}" sibTransId="{17A67FAC-9FEB-4DAE-9FF5-B1B02C7B3BD2}"/>
    <dgm:cxn modelId="{C6EEE56C-060C-466A-8C2B-CC8060BEEF92}" type="presOf" srcId="{0AB27C74-E8CF-4EF5-B8D8-C573C4BEB14E}" destId="{FA54EE8B-2EA1-425D-BED3-601CFE2CAB9C}" srcOrd="0" destOrd="0" presId="urn:microsoft.com/office/officeart/2005/8/layout/cycle1"/>
    <dgm:cxn modelId="{6BDDB451-4327-434F-9B49-10D5AF177FEF}" type="presOf" srcId="{1DDADAFC-A8CF-4463-8F0E-CF5B8A34AE45}" destId="{C49657B0-871B-447F-951F-D3B1D94B26AF}" srcOrd="0" destOrd="0" presId="urn:microsoft.com/office/officeart/2005/8/layout/cycle1"/>
    <dgm:cxn modelId="{0B3CF092-7BCE-43A9-800E-5050FCD19AEC}" type="presOf" srcId="{0752650F-85D8-4819-B9E5-83719D622365}" destId="{C3536CC7-9469-4105-A38A-DBA1D400CF2C}" srcOrd="0" destOrd="0" presId="urn:microsoft.com/office/officeart/2005/8/layout/cycle1"/>
    <dgm:cxn modelId="{9499B696-1515-4C22-B8DE-1576F97EF524}" type="presOf" srcId="{8DD08EEF-8BF6-47BC-AC8F-F39FD4ABF1D4}" destId="{80E2E611-8962-4959-ADA6-6B9BBB8531E1}" srcOrd="0" destOrd="0" presId="urn:microsoft.com/office/officeart/2005/8/layout/cycle1"/>
    <dgm:cxn modelId="{3A1055A4-00B5-4391-AB5E-18D37393A8C1}" srcId="{1DDADAFC-A8CF-4463-8F0E-CF5B8A34AE45}" destId="{859B94FE-D1E0-4558-8174-BE3179DC8945}" srcOrd="0" destOrd="0" parTransId="{AA806E9A-AFE4-476C-AEC3-D9CB802BE2E3}" sibTransId="{08F417D1-B06B-42B5-BDDD-EC594949E440}"/>
    <dgm:cxn modelId="{44529CAD-4607-4ADD-98CD-52FE125250D0}" type="presOf" srcId="{59FA25B2-7E14-4ABC-BFF4-E63F1E12DBD1}" destId="{F6489E6E-CF85-43E8-86C6-124EDBBA24EA}" srcOrd="0" destOrd="0" presId="urn:microsoft.com/office/officeart/2005/8/layout/cycle1"/>
    <dgm:cxn modelId="{4767CDC5-626F-4D41-85ED-C8A3525A553D}" srcId="{1DDADAFC-A8CF-4463-8F0E-CF5B8A34AE45}" destId="{5BD082EC-572C-4BB9-A472-E780544324B6}" srcOrd="3" destOrd="0" parTransId="{96A2ECE6-8E50-481B-973B-420009D91395}" sibTransId="{8DD08EEF-8BF6-47BC-AC8F-F39FD4ABF1D4}"/>
    <dgm:cxn modelId="{276FF4C7-70E1-421D-BF5E-45EEC0404477}" type="presOf" srcId="{859B94FE-D1E0-4558-8174-BE3179DC8945}" destId="{5F217797-35DB-4CDF-8631-69EC6FD863C5}" srcOrd="0" destOrd="0" presId="urn:microsoft.com/office/officeart/2005/8/layout/cycle1"/>
    <dgm:cxn modelId="{D3E369D1-DB28-4BD9-9636-6596CB7CAB20}" type="presOf" srcId="{17A67FAC-9FEB-4DAE-9FF5-B1B02C7B3BD2}" destId="{33FA36E4-6C9F-4D7C-9513-F03975C99D55}" srcOrd="0" destOrd="0" presId="urn:microsoft.com/office/officeart/2005/8/layout/cycle1"/>
    <dgm:cxn modelId="{E0473EEA-E23E-4C27-BB3E-F704C016999F}" type="presOf" srcId="{08F417D1-B06B-42B5-BDDD-EC594949E440}" destId="{183EC24D-E094-4D6C-A1E5-98AB73BFEDD4}" srcOrd="0" destOrd="0" presId="urn:microsoft.com/office/officeart/2005/8/layout/cycle1"/>
    <dgm:cxn modelId="{44F5D32F-B93E-4DBD-84AA-7A7209522D00}" type="presParOf" srcId="{C49657B0-871B-447F-951F-D3B1D94B26AF}" destId="{79CF2F13-50CB-420C-9B99-F6C74F6F84D1}" srcOrd="0" destOrd="0" presId="urn:microsoft.com/office/officeart/2005/8/layout/cycle1"/>
    <dgm:cxn modelId="{A56B66D7-A736-40CC-9F85-D33F2DCBACC1}" type="presParOf" srcId="{C49657B0-871B-447F-951F-D3B1D94B26AF}" destId="{5F217797-35DB-4CDF-8631-69EC6FD863C5}" srcOrd="1" destOrd="0" presId="urn:microsoft.com/office/officeart/2005/8/layout/cycle1"/>
    <dgm:cxn modelId="{2D04A98F-6569-451F-90B7-69F9A1F99BDA}" type="presParOf" srcId="{C49657B0-871B-447F-951F-D3B1D94B26AF}" destId="{183EC24D-E094-4D6C-A1E5-98AB73BFEDD4}" srcOrd="2" destOrd="0" presId="urn:microsoft.com/office/officeart/2005/8/layout/cycle1"/>
    <dgm:cxn modelId="{AEEF3CCE-3A9C-4FAC-9B44-EEA75AAF807B}" type="presParOf" srcId="{C49657B0-871B-447F-951F-D3B1D94B26AF}" destId="{7AAFE6F0-0AE9-4D1D-951A-0F08D8CA7006}" srcOrd="3" destOrd="0" presId="urn:microsoft.com/office/officeart/2005/8/layout/cycle1"/>
    <dgm:cxn modelId="{F97E4F04-2AC6-4333-94C9-1E73964FB954}" type="presParOf" srcId="{C49657B0-871B-447F-951F-D3B1D94B26AF}" destId="{AF9DD4C7-6AC1-4185-84B7-5AC846B96598}" srcOrd="4" destOrd="0" presId="urn:microsoft.com/office/officeart/2005/8/layout/cycle1"/>
    <dgm:cxn modelId="{723B6201-7B07-4635-BF12-C22E86343290}" type="presParOf" srcId="{C49657B0-871B-447F-951F-D3B1D94B26AF}" destId="{AC3D41D0-33B2-4344-B755-34FB76DED57C}" srcOrd="5" destOrd="0" presId="urn:microsoft.com/office/officeart/2005/8/layout/cycle1"/>
    <dgm:cxn modelId="{6E7918AD-A654-43EF-9E94-4AF50226688E}" type="presParOf" srcId="{C49657B0-871B-447F-951F-D3B1D94B26AF}" destId="{240BEC34-B89D-4128-9430-7469614FD9F6}" srcOrd="6" destOrd="0" presId="urn:microsoft.com/office/officeart/2005/8/layout/cycle1"/>
    <dgm:cxn modelId="{08F9F63D-E446-4EC3-8621-2C04EC3CB450}" type="presParOf" srcId="{C49657B0-871B-447F-951F-D3B1D94B26AF}" destId="{F6489E6E-CF85-43E8-86C6-124EDBBA24EA}" srcOrd="7" destOrd="0" presId="urn:microsoft.com/office/officeart/2005/8/layout/cycle1"/>
    <dgm:cxn modelId="{DA81101B-FF19-437A-94BB-8D8055DE6B91}" type="presParOf" srcId="{C49657B0-871B-447F-951F-D3B1D94B26AF}" destId="{FA54EE8B-2EA1-425D-BED3-601CFE2CAB9C}" srcOrd="8" destOrd="0" presId="urn:microsoft.com/office/officeart/2005/8/layout/cycle1"/>
    <dgm:cxn modelId="{DA086F5B-CECC-42DA-9B72-965A097BB8F5}" type="presParOf" srcId="{C49657B0-871B-447F-951F-D3B1D94B26AF}" destId="{EB20B65D-2A28-4681-8D21-75EBD8DC9F90}" srcOrd="9" destOrd="0" presId="urn:microsoft.com/office/officeart/2005/8/layout/cycle1"/>
    <dgm:cxn modelId="{5C0A25B2-F149-406B-AFE7-28C7C5E0C8F6}" type="presParOf" srcId="{C49657B0-871B-447F-951F-D3B1D94B26AF}" destId="{A035EAF3-62C6-46EB-8C6D-74A78D60979D}" srcOrd="10" destOrd="0" presId="urn:microsoft.com/office/officeart/2005/8/layout/cycle1"/>
    <dgm:cxn modelId="{EE21D8E5-212B-4741-907B-A8FE69A51815}" type="presParOf" srcId="{C49657B0-871B-447F-951F-D3B1D94B26AF}" destId="{80E2E611-8962-4959-ADA6-6B9BBB8531E1}" srcOrd="11" destOrd="0" presId="urn:microsoft.com/office/officeart/2005/8/layout/cycle1"/>
    <dgm:cxn modelId="{9EC9CEE8-E270-4994-8ED8-C838024C8148}" type="presParOf" srcId="{C49657B0-871B-447F-951F-D3B1D94B26AF}" destId="{0831984A-9C6C-4473-9572-5BC602BE2454}" srcOrd="12" destOrd="0" presId="urn:microsoft.com/office/officeart/2005/8/layout/cycle1"/>
    <dgm:cxn modelId="{36D53625-D19D-4630-BA82-B7B47997C629}" type="presParOf" srcId="{C49657B0-871B-447F-951F-D3B1D94B26AF}" destId="{C3536CC7-9469-4105-A38A-DBA1D400CF2C}" srcOrd="13" destOrd="0" presId="urn:microsoft.com/office/officeart/2005/8/layout/cycle1"/>
    <dgm:cxn modelId="{53BCAAE6-FF19-4BCF-8DBF-44C64D5E5153}" type="presParOf" srcId="{C49657B0-871B-447F-951F-D3B1D94B26AF}" destId="{33FA36E4-6C9F-4D7C-9513-F03975C99D5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FC91BF5A-AB75-49CC-8BED-B9381C422B19}">
      <dgm:prSet phldrT="[Texte]"/>
      <dgm:spPr/>
      <dgm:t>
        <a:bodyPr/>
        <a:lstStyle/>
        <a:p>
          <a:r>
            <a:rPr lang="fr-FR" noProof="0" dirty="0"/>
            <a:t>Le client est mécontent</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dgm:t>
        <a:bodyPr/>
        <a:lstStyle/>
        <a:p>
          <a:endParaRPr lang="en-US"/>
        </a:p>
      </dgm:t>
    </dgm:pt>
    <dgm:pt modelId="{884C47F8-4BCE-4B17-80CF-810CF1152001}">
      <dgm:prSet phldrT="[Texte]"/>
      <dgm:spPr/>
      <dgm:t>
        <a:bodyPr/>
        <a:lstStyle/>
        <a:p>
          <a:r>
            <a:rPr lang="fr-FR" noProof="0" dirty="0"/>
            <a:t>Le client exige des prix moins chers</a:t>
          </a:r>
        </a:p>
      </dgm:t>
    </dgm:pt>
    <dgm:pt modelId="{7F932E9A-1B45-4D85-A191-525644ABC033}" type="parTrans" cxnId="{D58650F9-BAA6-4DAC-A2B1-BEE3B40A2EBF}">
      <dgm:prSet/>
      <dgm:spPr/>
      <dgm:t>
        <a:bodyPr/>
        <a:lstStyle/>
        <a:p>
          <a:endParaRPr lang="en-US"/>
        </a:p>
      </dgm:t>
    </dgm:pt>
    <dgm:pt modelId="{AC928473-47F5-446A-A7A2-26AAFD57A1AF}" type="sibTrans" cxnId="{D58650F9-BAA6-4DAC-A2B1-BEE3B40A2EBF}">
      <dgm:prSet/>
      <dgm:spPr/>
      <dgm:t>
        <a:bodyPr/>
        <a:lstStyle/>
        <a:p>
          <a:endParaRPr lang="en-US"/>
        </a:p>
      </dgm:t>
    </dgm:pt>
    <dgm:pt modelId="{6781D9CD-6E3D-4860-A39B-16A8E7E79E5D}">
      <dgm:prSet phldrT="[Texte]"/>
      <dgm:spPr/>
      <dgm:t>
        <a:bodyPr/>
        <a:lstStyle/>
        <a:p>
          <a:r>
            <a:rPr lang="fr-FR" noProof="0" dirty="0"/>
            <a:t>On propose des produits moins chers</a:t>
          </a:r>
        </a:p>
      </dgm:t>
    </dgm:pt>
    <dgm:pt modelId="{EB40840B-FA4B-4C0F-9181-25EB9CC1650F}" type="parTrans" cxnId="{AF4C4C51-56BD-42CD-B10A-978856AA9B58}">
      <dgm:prSet/>
      <dgm:spPr/>
      <dgm:t>
        <a:bodyPr/>
        <a:lstStyle/>
        <a:p>
          <a:endParaRPr lang="en-US"/>
        </a:p>
      </dgm:t>
    </dgm:pt>
    <dgm:pt modelId="{47CC2ED3-5EA0-4920-9AA1-9BE35E20D42F}" type="sibTrans" cxnId="{AF4C4C51-56BD-42CD-B10A-978856AA9B58}">
      <dgm:prSet/>
      <dgm:spPr/>
      <dgm:t>
        <a:bodyPr/>
        <a:lstStyle/>
        <a:p>
          <a:endParaRPr lang="en-US"/>
        </a:p>
      </dgm:t>
    </dgm:pt>
    <dgm:pt modelId="{7EF139A5-4AB3-4A8F-9F51-41015BE11645}">
      <dgm:prSet phldrT="[Texte]"/>
      <dgm:spPr/>
      <dgm:t>
        <a:bodyPr/>
        <a:lstStyle/>
        <a:p>
          <a:r>
            <a:rPr lang="fr-FR" noProof="0" dirty="0"/>
            <a:t>Les investissements en production sont réduits</a:t>
          </a:r>
        </a:p>
      </dgm:t>
    </dgm:pt>
    <dgm:pt modelId="{597C4856-9F10-4D38-8561-20B5967354D5}" type="parTrans" cxnId="{307273C9-4DC6-4E81-BE71-26186C9723F0}">
      <dgm:prSet/>
      <dgm:spPr/>
      <dgm:t>
        <a:bodyPr/>
        <a:lstStyle/>
        <a:p>
          <a:endParaRPr lang="en-US"/>
        </a:p>
      </dgm:t>
    </dgm:pt>
    <dgm:pt modelId="{8BFCA221-269A-48AB-8A27-FD822615F78A}" type="sibTrans" cxnId="{307273C9-4DC6-4E81-BE71-26186C9723F0}">
      <dgm:prSet/>
      <dgm:spPr/>
      <dgm:t>
        <a:bodyPr/>
        <a:lstStyle/>
        <a:p>
          <a:endParaRPr lang="en-US"/>
        </a:p>
      </dgm:t>
    </dgm:pt>
    <dgm:pt modelId="{5A103393-E529-4C29-884C-2CDC864169F1}">
      <dgm:prSet phldrT="[Texte]"/>
      <dgm:spPr/>
      <dgm:t>
        <a:bodyPr/>
        <a:lstStyle/>
        <a:p>
          <a:r>
            <a:rPr lang="fr-FR" noProof="0" dirty="0"/>
            <a:t>La qualité baisse</a:t>
          </a:r>
        </a:p>
      </dgm:t>
    </dgm:pt>
    <dgm:pt modelId="{25FF9AEC-4010-4FC2-8815-BB90DEF64D4F}" type="parTrans" cxnId="{4C6FF1A1-6396-4227-8E9A-C97838EFB16F}">
      <dgm:prSet/>
      <dgm:spPr/>
      <dgm:t>
        <a:bodyPr/>
        <a:lstStyle/>
        <a:p>
          <a:endParaRPr lang="en-US"/>
        </a:p>
      </dgm:t>
    </dgm:pt>
    <dgm:pt modelId="{0C6093F4-FA5E-44D3-8C12-726D33CBDBDB}" type="sibTrans" cxnId="{4C6FF1A1-6396-4227-8E9A-C97838EFB16F}">
      <dgm:prSet/>
      <dgm:spPr/>
      <dgm:t>
        <a:bodyPr/>
        <a:lstStyle/>
        <a:p>
          <a:endParaRPr lang="en-US"/>
        </a:p>
      </dgm:t>
    </dgm:pt>
    <dgm:pt modelId="{BF4E6BA8-AAC3-440B-8558-5AC7BF365AAA}" type="pres">
      <dgm:prSet presAssocID="{1DDADAFC-A8CF-4463-8F0E-CF5B8A34AE45}" presName="cycle" presStyleCnt="0">
        <dgm:presLayoutVars>
          <dgm:dir/>
          <dgm:resizeHandles val="exact"/>
        </dgm:presLayoutVars>
      </dgm:prSet>
      <dgm:spPr/>
    </dgm:pt>
    <dgm:pt modelId="{45C653A0-3998-445F-8438-BDE7684678EE}"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E26F2F20-492E-4DA2-8A45-AD171B9FE665}" type="pres">
      <dgm:prSet presAssocID="{3E0C012A-36AB-4495-BDF4-E183E0A249F3}" presName="sibTrans" presStyleLbl="node1" presStyleIdx="0" presStyleCnt="5"/>
      <dgm:spPr/>
    </dgm:pt>
    <dgm:pt modelId="{4A6F0DA4-1DBD-49A3-AC54-B365E8E2FFBB}" type="pres">
      <dgm:prSet presAssocID="{884C47F8-4BCE-4B17-80CF-810CF1152001}" presName="dummy" presStyleCnt="0"/>
      <dgm:spPr/>
    </dgm:pt>
    <dgm:pt modelId="{B2DED6A7-5669-45B5-94B9-02BE3E77427A}" type="pres">
      <dgm:prSet presAssocID="{884C47F8-4BCE-4B17-80CF-810CF1152001}" presName="node" presStyleLbl="revTx" presStyleIdx="1" presStyleCnt="5">
        <dgm:presLayoutVars>
          <dgm:bulletEnabled val="1"/>
        </dgm:presLayoutVars>
      </dgm:prSet>
      <dgm:spPr/>
    </dgm:pt>
    <dgm:pt modelId="{9BD873FD-4DA9-4A08-AB2B-2AC40379FCFF}" type="pres">
      <dgm:prSet presAssocID="{AC928473-47F5-446A-A7A2-26AAFD57A1AF}" presName="sibTrans" presStyleLbl="node1" presStyleIdx="1" presStyleCnt="5"/>
      <dgm:spPr/>
    </dgm:pt>
    <dgm:pt modelId="{CBED77DF-CF02-48D5-BAA1-AB47635B73BC}" type="pres">
      <dgm:prSet presAssocID="{6781D9CD-6E3D-4860-A39B-16A8E7E79E5D}" presName="dummy" presStyleCnt="0"/>
      <dgm:spPr/>
    </dgm:pt>
    <dgm:pt modelId="{57D766C2-396F-4363-91B7-B508AAECAE3B}" type="pres">
      <dgm:prSet presAssocID="{6781D9CD-6E3D-4860-A39B-16A8E7E79E5D}" presName="node" presStyleLbl="revTx" presStyleIdx="2" presStyleCnt="5">
        <dgm:presLayoutVars>
          <dgm:bulletEnabled val="1"/>
        </dgm:presLayoutVars>
      </dgm:prSet>
      <dgm:spPr/>
    </dgm:pt>
    <dgm:pt modelId="{D4E25AF6-B5D5-4F75-81E6-7B47F41D4C7D}" type="pres">
      <dgm:prSet presAssocID="{47CC2ED3-5EA0-4920-9AA1-9BE35E20D42F}" presName="sibTrans" presStyleLbl="node1" presStyleIdx="2" presStyleCnt="5"/>
      <dgm:spPr/>
    </dgm:pt>
    <dgm:pt modelId="{ABEEFC2F-A545-451F-9690-C84B653FBDC0}" type="pres">
      <dgm:prSet presAssocID="{7EF139A5-4AB3-4A8F-9F51-41015BE11645}" presName="dummy" presStyleCnt="0"/>
      <dgm:spPr/>
    </dgm:pt>
    <dgm:pt modelId="{E7C9B338-91DF-4ED7-BB55-B394BF6A2EC6}" type="pres">
      <dgm:prSet presAssocID="{7EF139A5-4AB3-4A8F-9F51-41015BE11645}" presName="node" presStyleLbl="revTx" presStyleIdx="3" presStyleCnt="5">
        <dgm:presLayoutVars>
          <dgm:bulletEnabled val="1"/>
        </dgm:presLayoutVars>
      </dgm:prSet>
      <dgm:spPr/>
    </dgm:pt>
    <dgm:pt modelId="{D8E6E9E6-6AD8-43B0-BD3F-FFDAB63D4B24}" type="pres">
      <dgm:prSet presAssocID="{8BFCA221-269A-48AB-8A27-FD822615F78A}" presName="sibTrans" presStyleLbl="node1" presStyleIdx="3" presStyleCnt="5"/>
      <dgm:spPr/>
    </dgm:pt>
    <dgm:pt modelId="{C29BDF65-2E41-4D24-ADAF-F36405B3F0A8}" type="pres">
      <dgm:prSet presAssocID="{5A103393-E529-4C29-884C-2CDC864169F1}" presName="dummy" presStyleCnt="0"/>
      <dgm:spPr/>
    </dgm:pt>
    <dgm:pt modelId="{7826E083-BC6B-44BE-9DC5-CC031CCC4BD2}" type="pres">
      <dgm:prSet presAssocID="{5A103393-E529-4C29-884C-2CDC864169F1}" presName="node" presStyleLbl="revTx" presStyleIdx="4" presStyleCnt="5">
        <dgm:presLayoutVars>
          <dgm:bulletEnabled val="1"/>
        </dgm:presLayoutVars>
      </dgm:prSet>
      <dgm:spPr/>
    </dgm:pt>
    <dgm:pt modelId="{B45470BF-E8BF-44ED-8333-B00CF9D4803B}" type="pres">
      <dgm:prSet presAssocID="{0C6093F4-FA5E-44D3-8C12-726D33CBDBDB}" presName="sibTrans" presStyleLbl="node1" presStyleIdx="4" presStyleCnt="5"/>
      <dgm:spPr/>
    </dgm:pt>
  </dgm:ptLst>
  <dgm:cxnLst>
    <dgm:cxn modelId="{F3661907-56AB-4003-9EB9-3B407184238A}" type="presOf" srcId="{0C6093F4-FA5E-44D3-8C12-726D33CBDBDB}" destId="{B45470BF-E8BF-44ED-8333-B00CF9D4803B}" srcOrd="0" destOrd="0" presId="urn:microsoft.com/office/officeart/2005/8/layout/cycle1"/>
    <dgm:cxn modelId="{B30B4F37-DD0D-4383-B32C-35BEE83D50F7}" type="presOf" srcId="{AC928473-47F5-446A-A7A2-26AAFD57A1AF}" destId="{9BD873FD-4DA9-4A08-AB2B-2AC40379FCFF}" srcOrd="0" destOrd="0" presId="urn:microsoft.com/office/officeart/2005/8/layout/cycle1"/>
    <dgm:cxn modelId="{AF4C4C51-56BD-42CD-B10A-978856AA9B58}" srcId="{1DDADAFC-A8CF-4463-8F0E-CF5B8A34AE45}" destId="{6781D9CD-6E3D-4860-A39B-16A8E7E79E5D}" srcOrd="2" destOrd="0" parTransId="{EB40840B-FA4B-4C0F-9181-25EB9CC1650F}" sibTransId="{47CC2ED3-5EA0-4920-9AA1-9BE35E20D42F}"/>
    <dgm:cxn modelId="{6824607F-8E83-4747-A322-4B93ECF9FA07}" type="presOf" srcId="{5A103393-E529-4C29-884C-2CDC864169F1}" destId="{7826E083-BC6B-44BE-9DC5-CC031CCC4BD2}" srcOrd="0" destOrd="0" presId="urn:microsoft.com/office/officeart/2005/8/layout/cycle1"/>
    <dgm:cxn modelId="{D6E4B07F-8A75-4FA2-BFD4-3F6C7A036E0E}" type="presOf" srcId="{47CC2ED3-5EA0-4920-9AA1-9BE35E20D42F}" destId="{D4E25AF6-B5D5-4F75-81E6-7B47F41D4C7D}" srcOrd="0" destOrd="0" presId="urn:microsoft.com/office/officeart/2005/8/layout/cycle1"/>
    <dgm:cxn modelId="{BF2D9781-265D-4FCB-BDDB-B0BB6FA9CE5F}" srcId="{1DDADAFC-A8CF-4463-8F0E-CF5B8A34AE45}" destId="{FC91BF5A-AB75-49CC-8BED-B9381C422B19}" srcOrd="0" destOrd="0" parTransId="{48DD6847-FC10-4AAD-B915-F82B7B259DE9}" sibTransId="{3E0C012A-36AB-4495-BDF4-E183E0A249F3}"/>
    <dgm:cxn modelId="{C89FDB8B-EDCB-4046-AE47-C3FA6EC23081}" type="presOf" srcId="{3E0C012A-36AB-4495-BDF4-E183E0A249F3}" destId="{E26F2F20-492E-4DA2-8A45-AD171B9FE665}" srcOrd="0" destOrd="0" presId="urn:microsoft.com/office/officeart/2005/8/layout/cycle1"/>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027F9697-114E-46A5-8DF2-2B5B2F2F1302}" type="presOf" srcId="{884C47F8-4BCE-4B17-80CF-810CF1152001}" destId="{B2DED6A7-5669-45B5-94B9-02BE3E77427A}" srcOrd="0" destOrd="0" presId="urn:microsoft.com/office/officeart/2005/8/layout/cycle1"/>
    <dgm:cxn modelId="{4C6FF1A1-6396-4227-8E9A-C97838EFB16F}" srcId="{1DDADAFC-A8CF-4463-8F0E-CF5B8A34AE45}" destId="{5A103393-E529-4C29-884C-2CDC864169F1}" srcOrd="4" destOrd="0" parTransId="{25FF9AEC-4010-4FC2-8815-BB90DEF64D4F}" sibTransId="{0C6093F4-FA5E-44D3-8C12-726D33CBDBDB}"/>
    <dgm:cxn modelId="{07D7D8B9-351B-4EC1-8608-92823C6AF727}" type="presOf" srcId="{8BFCA221-269A-48AB-8A27-FD822615F78A}" destId="{D8E6E9E6-6AD8-43B0-BD3F-FFDAB63D4B24}" srcOrd="0" destOrd="0" presId="urn:microsoft.com/office/officeart/2005/8/layout/cycle1"/>
    <dgm:cxn modelId="{5AB1D0C2-7286-44AC-A25F-CDE196F57AF2}" type="presOf" srcId="{6781D9CD-6E3D-4860-A39B-16A8E7E79E5D}" destId="{57D766C2-396F-4363-91B7-B508AAECAE3B}" srcOrd="0" destOrd="0" presId="urn:microsoft.com/office/officeart/2005/8/layout/cycle1"/>
    <dgm:cxn modelId="{307273C9-4DC6-4E81-BE71-26186C9723F0}" srcId="{1DDADAFC-A8CF-4463-8F0E-CF5B8A34AE45}" destId="{7EF139A5-4AB3-4A8F-9F51-41015BE11645}" srcOrd="3" destOrd="0" parTransId="{597C4856-9F10-4D38-8561-20B5967354D5}" sibTransId="{8BFCA221-269A-48AB-8A27-FD822615F78A}"/>
    <dgm:cxn modelId="{340B3AE0-C634-40F0-ABF0-E8257EAA9C7E}" type="presOf" srcId="{7EF139A5-4AB3-4A8F-9F51-41015BE11645}" destId="{E7C9B338-91DF-4ED7-BB55-B394BF6A2EC6}" srcOrd="0" destOrd="0" presId="urn:microsoft.com/office/officeart/2005/8/layout/cycle1"/>
    <dgm:cxn modelId="{D58650F9-BAA6-4DAC-A2B1-BEE3B40A2EBF}" srcId="{1DDADAFC-A8CF-4463-8F0E-CF5B8A34AE45}" destId="{884C47F8-4BCE-4B17-80CF-810CF1152001}" srcOrd="1" destOrd="0" parTransId="{7F932E9A-1B45-4D85-A191-525644ABC033}" sibTransId="{AC928473-47F5-446A-A7A2-26AAFD57A1AF}"/>
    <dgm:cxn modelId="{54C05E5F-CE16-49F2-A602-8FA00FE7EC42}" type="presParOf" srcId="{BF4E6BA8-AAC3-440B-8558-5AC7BF365AAA}" destId="{45C653A0-3998-445F-8438-BDE7684678EE}"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F49FBA23-4323-47A9-A1D6-9017593BC6BD}" type="presParOf" srcId="{BF4E6BA8-AAC3-440B-8558-5AC7BF365AAA}" destId="{E26F2F20-492E-4DA2-8A45-AD171B9FE665}" srcOrd="2" destOrd="0" presId="urn:microsoft.com/office/officeart/2005/8/layout/cycle1"/>
    <dgm:cxn modelId="{4BBF252E-69FE-4BD7-85C4-3CCA99953653}" type="presParOf" srcId="{BF4E6BA8-AAC3-440B-8558-5AC7BF365AAA}" destId="{4A6F0DA4-1DBD-49A3-AC54-B365E8E2FFBB}" srcOrd="3" destOrd="0" presId="urn:microsoft.com/office/officeart/2005/8/layout/cycle1"/>
    <dgm:cxn modelId="{0D575E64-6A88-470C-85F5-C5A9FA429B52}" type="presParOf" srcId="{BF4E6BA8-AAC3-440B-8558-5AC7BF365AAA}" destId="{B2DED6A7-5669-45B5-94B9-02BE3E77427A}" srcOrd="4" destOrd="0" presId="urn:microsoft.com/office/officeart/2005/8/layout/cycle1"/>
    <dgm:cxn modelId="{1967ABFA-BF8E-4432-8A27-9FF2CEC58427}" type="presParOf" srcId="{BF4E6BA8-AAC3-440B-8558-5AC7BF365AAA}" destId="{9BD873FD-4DA9-4A08-AB2B-2AC40379FCFF}" srcOrd="5" destOrd="0" presId="urn:microsoft.com/office/officeart/2005/8/layout/cycle1"/>
    <dgm:cxn modelId="{388956CC-0E92-4C5D-9C52-6FB778C11F88}" type="presParOf" srcId="{BF4E6BA8-AAC3-440B-8558-5AC7BF365AAA}" destId="{CBED77DF-CF02-48D5-BAA1-AB47635B73BC}" srcOrd="6" destOrd="0" presId="urn:microsoft.com/office/officeart/2005/8/layout/cycle1"/>
    <dgm:cxn modelId="{28123C97-044B-4438-9C67-BF978EB60369}" type="presParOf" srcId="{BF4E6BA8-AAC3-440B-8558-5AC7BF365AAA}" destId="{57D766C2-396F-4363-91B7-B508AAECAE3B}" srcOrd="7" destOrd="0" presId="urn:microsoft.com/office/officeart/2005/8/layout/cycle1"/>
    <dgm:cxn modelId="{33E80F84-2D2B-444E-A092-011666607BE3}" type="presParOf" srcId="{BF4E6BA8-AAC3-440B-8558-5AC7BF365AAA}" destId="{D4E25AF6-B5D5-4F75-81E6-7B47F41D4C7D}" srcOrd="8" destOrd="0" presId="urn:microsoft.com/office/officeart/2005/8/layout/cycle1"/>
    <dgm:cxn modelId="{A8D2DAC0-1D07-4565-842A-E2D836DA303B}" type="presParOf" srcId="{BF4E6BA8-AAC3-440B-8558-5AC7BF365AAA}" destId="{ABEEFC2F-A545-451F-9690-C84B653FBDC0}" srcOrd="9" destOrd="0" presId="urn:microsoft.com/office/officeart/2005/8/layout/cycle1"/>
    <dgm:cxn modelId="{7BE68E1B-2C71-4B0E-ACAA-088399785FA4}" type="presParOf" srcId="{BF4E6BA8-AAC3-440B-8558-5AC7BF365AAA}" destId="{E7C9B338-91DF-4ED7-BB55-B394BF6A2EC6}" srcOrd="10" destOrd="0" presId="urn:microsoft.com/office/officeart/2005/8/layout/cycle1"/>
    <dgm:cxn modelId="{F0B5EBCB-01DB-4DCB-BE43-55120DC561FE}" type="presParOf" srcId="{BF4E6BA8-AAC3-440B-8558-5AC7BF365AAA}" destId="{D8E6E9E6-6AD8-43B0-BD3F-FFDAB63D4B24}" srcOrd="11" destOrd="0" presId="urn:microsoft.com/office/officeart/2005/8/layout/cycle1"/>
    <dgm:cxn modelId="{C73B742D-686F-47B4-ADF8-F665FA915BE8}" type="presParOf" srcId="{BF4E6BA8-AAC3-440B-8558-5AC7BF365AAA}" destId="{C29BDF65-2E41-4D24-ADAF-F36405B3F0A8}" srcOrd="12" destOrd="0" presId="urn:microsoft.com/office/officeart/2005/8/layout/cycle1"/>
    <dgm:cxn modelId="{11C00E4E-6EB4-409B-951A-922F3F766920}" type="presParOf" srcId="{BF4E6BA8-AAC3-440B-8558-5AC7BF365AAA}" destId="{7826E083-BC6B-44BE-9DC5-CC031CCC4BD2}" srcOrd="13" destOrd="0" presId="urn:microsoft.com/office/officeart/2005/8/layout/cycle1"/>
    <dgm:cxn modelId="{15BEA225-8669-4E9B-B9D5-D11651275B79}" type="presParOf" srcId="{BF4E6BA8-AAC3-440B-8558-5AC7BF365AAA}" destId="{B45470BF-E8BF-44ED-8333-B00CF9D4803B}"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859B94FE-D1E0-4558-8174-BE3179DC8945}">
      <dgm:prSet phldrT="[Texte]"/>
      <dgm:spPr>
        <a:solidFill>
          <a:schemeClr val="accent1">
            <a:lumMod val="20000"/>
            <a:lumOff val="80000"/>
          </a:schemeClr>
        </a:solidFill>
      </dgm:spPr>
      <dgm:t>
        <a:bodyPr/>
        <a:lstStyle/>
        <a:p>
          <a:r>
            <a:rPr lang="fr-FR" noProof="0" dirty="0"/>
            <a:t>Le client est content</a:t>
          </a:r>
        </a:p>
      </dgm:t>
    </dgm:pt>
    <dgm:pt modelId="{AA806E9A-AFE4-476C-AEC3-D9CB802BE2E3}" type="parTrans" cxnId="{3A1055A4-00B5-4391-AB5E-18D37393A8C1}">
      <dgm:prSet/>
      <dgm:spPr/>
      <dgm:t>
        <a:bodyPr/>
        <a:lstStyle/>
        <a:p>
          <a:endParaRPr lang="fr-FR"/>
        </a:p>
      </dgm:t>
    </dgm:pt>
    <dgm:pt modelId="{08F417D1-B06B-42B5-BDDD-EC594949E440}" type="sibTrans" cxnId="{3A1055A4-00B5-4391-AB5E-18D37393A8C1}">
      <dgm:prSet/>
      <dgm:spPr>
        <a:solidFill>
          <a:schemeClr val="accent6">
            <a:lumMod val="20000"/>
            <a:lumOff val="80000"/>
          </a:schemeClr>
        </a:solidFill>
      </dgm:spPr>
      <dgm:t>
        <a:bodyPr/>
        <a:lstStyle/>
        <a:p>
          <a:endParaRPr lang="fr-FR"/>
        </a:p>
      </dgm:t>
    </dgm:pt>
    <dgm:pt modelId="{1AEF7077-A518-477E-8053-FDA0F97E95DA}">
      <dgm:prSet phldrT="[Texte]"/>
      <dgm:spPr>
        <a:solidFill>
          <a:schemeClr val="accent1">
            <a:lumMod val="20000"/>
            <a:lumOff val="80000"/>
          </a:schemeClr>
        </a:solidFill>
      </dgm:spPr>
      <dgm:t>
        <a:bodyPr/>
        <a:lstStyle/>
        <a:p>
          <a:r>
            <a:rPr lang="fr-FR" noProof="0" dirty="0"/>
            <a:t>Le client recommande le produit</a:t>
          </a:r>
        </a:p>
      </dgm:t>
    </dgm:pt>
    <dgm:pt modelId="{45F9C58C-D5E9-4E6F-8352-D354D81F98A6}" type="parTrans" cxnId="{F74E7B40-AE67-4301-9E79-09963D5D3AEC}">
      <dgm:prSet/>
      <dgm:spPr/>
      <dgm:t>
        <a:bodyPr/>
        <a:lstStyle/>
        <a:p>
          <a:endParaRPr lang="fr-FR"/>
        </a:p>
      </dgm:t>
    </dgm:pt>
    <dgm:pt modelId="{DECC1392-CAD3-4006-8C99-C596842B8BAC}" type="sibTrans" cxnId="{F74E7B40-AE67-4301-9E79-09963D5D3AEC}">
      <dgm:prSet/>
      <dgm:spPr>
        <a:solidFill>
          <a:schemeClr val="accent6">
            <a:lumMod val="20000"/>
            <a:lumOff val="80000"/>
          </a:schemeClr>
        </a:solidFill>
      </dgm:spPr>
      <dgm:t>
        <a:bodyPr/>
        <a:lstStyle/>
        <a:p>
          <a:endParaRPr lang="fr-FR"/>
        </a:p>
      </dgm:t>
    </dgm:pt>
    <dgm:pt modelId="{59FA25B2-7E14-4ABC-BFF4-E63F1E12DBD1}">
      <dgm:prSet phldrT="[Texte]"/>
      <dgm:spPr>
        <a:solidFill>
          <a:schemeClr val="accent1">
            <a:lumMod val="20000"/>
            <a:lumOff val="80000"/>
          </a:schemeClr>
        </a:solidFill>
      </dgm:spPr>
      <dgm:t>
        <a:bodyPr/>
        <a:lstStyle/>
        <a:p>
          <a:r>
            <a:rPr lang="fr-FR" noProof="0" dirty="0"/>
            <a:t>Nous augmentons nos ventes</a:t>
          </a:r>
        </a:p>
      </dgm:t>
    </dgm:pt>
    <dgm:pt modelId="{4D66080B-6345-410D-A196-EB339C1C3E98}" type="parTrans" cxnId="{6289695F-5EDE-4252-B86A-A82D29C21AE8}">
      <dgm:prSet/>
      <dgm:spPr/>
      <dgm:t>
        <a:bodyPr/>
        <a:lstStyle/>
        <a:p>
          <a:endParaRPr lang="fr-FR"/>
        </a:p>
      </dgm:t>
    </dgm:pt>
    <dgm:pt modelId="{0AB27C74-E8CF-4EF5-B8D8-C573C4BEB14E}" type="sibTrans" cxnId="{6289695F-5EDE-4252-B86A-A82D29C21AE8}">
      <dgm:prSet/>
      <dgm:spPr>
        <a:solidFill>
          <a:schemeClr val="accent6">
            <a:lumMod val="20000"/>
            <a:lumOff val="80000"/>
          </a:schemeClr>
        </a:solidFill>
      </dgm:spPr>
      <dgm:t>
        <a:bodyPr/>
        <a:lstStyle/>
        <a:p>
          <a:endParaRPr lang="fr-FR"/>
        </a:p>
      </dgm:t>
    </dgm:pt>
    <dgm:pt modelId="{5BD082EC-572C-4BB9-A472-E780544324B6}">
      <dgm:prSet phldrT="[Texte]"/>
      <dgm:spPr>
        <a:solidFill>
          <a:schemeClr val="accent1">
            <a:lumMod val="20000"/>
            <a:lumOff val="80000"/>
          </a:schemeClr>
        </a:solidFill>
      </dgm:spPr>
      <dgm:t>
        <a:bodyPr/>
        <a:lstStyle/>
        <a:p>
          <a:r>
            <a:rPr lang="fr-FR" noProof="0" dirty="0"/>
            <a:t>Nous pouvons plus investir dans nos produits</a:t>
          </a:r>
        </a:p>
      </dgm:t>
    </dgm:pt>
    <dgm:pt modelId="{96A2ECE6-8E50-481B-973B-420009D91395}" type="parTrans" cxnId="{4767CDC5-626F-4D41-85ED-C8A3525A553D}">
      <dgm:prSet/>
      <dgm:spPr/>
      <dgm:t>
        <a:bodyPr/>
        <a:lstStyle/>
        <a:p>
          <a:endParaRPr lang="fr-FR"/>
        </a:p>
      </dgm:t>
    </dgm:pt>
    <dgm:pt modelId="{8DD08EEF-8BF6-47BC-AC8F-F39FD4ABF1D4}" type="sibTrans" cxnId="{4767CDC5-626F-4D41-85ED-C8A3525A553D}">
      <dgm:prSet/>
      <dgm:spPr>
        <a:solidFill>
          <a:schemeClr val="accent6">
            <a:lumMod val="20000"/>
            <a:lumOff val="80000"/>
          </a:schemeClr>
        </a:solidFill>
      </dgm:spPr>
      <dgm:t>
        <a:bodyPr/>
        <a:lstStyle/>
        <a:p>
          <a:endParaRPr lang="fr-FR"/>
        </a:p>
      </dgm:t>
    </dgm:pt>
    <dgm:pt modelId="{0752650F-85D8-4819-B9E5-83719D622365}">
      <dgm:prSet phldrT="[Texte]"/>
      <dgm:spPr>
        <a:solidFill>
          <a:schemeClr val="accent1">
            <a:lumMod val="20000"/>
            <a:lumOff val="80000"/>
          </a:schemeClr>
        </a:solidFill>
      </dgm:spPr>
      <dgm:t>
        <a:bodyPr/>
        <a:lstStyle/>
        <a:p>
          <a:r>
            <a:rPr lang="fr-FR" noProof="0" dirty="0"/>
            <a:t>Les produits sont de meilleure qualité</a:t>
          </a:r>
        </a:p>
      </dgm:t>
    </dgm:pt>
    <dgm:pt modelId="{509AFFF2-059C-4D16-91AD-007C63FFB79F}" type="parTrans" cxnId="{CFD2D26C-8018-40A5-857D-B8655C8B67E2}">
      <dgm:prSet/>
      <dgm:spPr/>
      <dgm:t>
        <a:bodyPr/>
        <a:lstStyle/>
        <a:p>
          <a:endParaRPr lang="fr-FR"/>
        </a:p>
      </dgm:t>
    </dgm:pt>
    <dgm:pt modelId="{17A67FAC-9FEB-4DAE-9FF5-B1B02C7B3BD2}" type="sibTrans" cxnId="{CFD2D26C-8018-40A5-857D-B8655C8B67E2}">
      <dgm:prSet/>
      <dgm:spPr>
        <a:solidFill>
          <a:schemeClr val="accent6">
            <a:lumMod val="20000"/>
            <a:lumOff val="80000"/>
          </a:schemeClr>
        </a:solidFill>
      </dgm:spPr>
      <dgm:t>
        <a:bodyPr/>
        <a:lstStyle/>
        <a:p>
          <a:endParaRPr lang="fr-FR"/>
        </a:p>
      </dgm:t>
    </dgm:pt>
    <dgm:pt modelId="{C49657B0-871B-447F-951F-D3B1D94B26AF}" type="pres">
      <dgm:prSet presAssocID="{1DDADAFC-A8CF-4463-8F0E-CF5B8A34AE45}" presName="cycle" presStyleCnt="0">
        <dgm:presLayoutVars>
          <dgm:dir/>
          <dgm:resizeHandles val="exact"/>
        </dgm:presLayoutVars>
      </dgm:prSet>
      <dgm:spPr/>
    </dgm:pt>
    <dgm:pt modelId="{79CF2F13-50CB-420C-9B99-F6C74F6F84D1}" type="pres">
      <dgm:prSet presAssocID="{859B94FE-D1E0-4558-8174-BE3179DC8945}" presName="dummy" presStyleCnt="0"/>
      <dgm:spPr/>
    </dgm:pt>
    <dgm:pt modelId="{5F217797-35DB-4CDF-8631-69EC6FD863C5}" type="pres">
      <dgm:prSet presAssocID="{859B94FE-D1E0-4558-8174-BE3179DC8945}" presName="node" presStyleLbl="revTx" presStyleIdx="0" presStyleCnt="5">
        <dgm:presLayoutVars>
          <dgm:bulletEnabled val="1"/>
        </dgm:presLayoutVars>
      </dgm:prSet>
      <dgm:spPr/>
    </dgm:pt>
    <dgm:pt modelId="{183EC24D-E094-4D6C-A1E5-98AB73BFEDD4}" type="pres">
      <dgm:prSet presAssocID="{08F417D1-B06B-42B5-BDDD-EC594949E440}" presName="sibTrans" presStyleLbl="node1" presStyleIdx="0" presStyleCnt="5"/>
      <dgm:spPr/>
    </dgm:pt>
    <dgm:pt modelId="{7AAFE6F0-0AE9-4D1D-951A-0F08D8CA7006}" type="pres">
      <dgm:prSet presAssocID="{1AEF7077-A518-477E-8053-FDA0F97E95DA}" presName="dummy" presStyleCnt="0"/>
      <dgm:spPr/>
    </dgm:pt>
    <dgm:pt modelId="{AF9DD4C7-6AC1-4185-84B7-5AC846B96598}" type="pres">
      <dgm:prSet presAssocID="{1AEF7077-A518-477E-8053-FDA0F97E95DA}" presName="node" presStyleLbl="revTx" presStyleIdx="1" presStyleCnt="5">
        <dgm:presLayoutVars>
          <dgm:bulletEnabled val="1"/>
        </dgm:presLayoutVars>
      </dgm:prSet>
      <dgm:spPr/>
    </dgm:pt>
    <dgm:pt modelId="{AC3D41D0-33B2-4344-B755-34FB76DED57C}" type="pres">
      <dgm:prSet presAssocID="{DECC1392-CAD3-4006-8C99-C596842B8BAC}" presName="sibTrans" presStyleLbl="node1" presStyleIdx="1" presStyleCnt="5"/>
      <dgm:spPr/>
    </dgm:pt>
    <dgm:pt modelId="{240BEC34-B89D-4128-9430-7469614FD9F6}" type="pres">
      <dgm:prSet presAssocID="{59FA25B2-7E14-4ABC-BFF4-E63F1E12DBD1}" presName="dummy" presStyleCnt="0"/>
      <dgm:spPr/>
    </dgm:pt>
    <dgm:pt modelId="{F6489E6E-CF85-43E8-86C6-124EDBBA24EA}" type="pres">
      <dgm:prSet presAssocID="{59FA25B2-7E14-4ABC-BFF4-E63F1E12DBD1}" presName="node" presStyleLbl="revTx" presStyleIdx="2" presStyleCnt="5">
        <dgm:presLayoutVars>
          <dgm:bulletEnabled val="1"/>
        </dgm:presLayoutVars>
      </dgm:prSet>
      <dgm:spPr/>
    </dgm:pt>
    <dgm:pt modelId="{FA54EE8B-2EA1-425D-BED3-601CFE2CAB9C}" type="pres">
      <dgm:prSet presAssocID="{0AB27C74-E8CF-4EF5-B8D8-C573C4BEB14E}" presName="sibTrans" presStyleLbl="node1" presStyleIdx="2" presStyleCnt="5"/>
      <dgm:spPr/>
    </dgm:pt>
    <dgm:pt modelId="{EB20B65D-2A28-4681-8D21-75EBD8DC9F90}" type="pres">
      <dgm:prSet presAssocID="{5BD082EC-572C-4BB9-A472-E780544324B6}" presName="dummy" presStyleCnt="0"/>
      <dgm:spPr/>
    </dgm:pt>
    <dgm:pt modelId="{A035EAF3-62C6-46EB-8C6D-74A78D60979D}" type="pres">
      <dgm:prSet presAssocID="{5BD082EC-572C-4BB9-A472-E780544324B6}" presName="node" presStyleLbl="revTx" presStyleIdx="3" presStyleCnt="5">
        <dgm:presLayoutVars>
          <dgm:bulletEnabled val="1"/>
        </dgm:presLayoutVars>
      </dgm:prSet>
      <dgm:spPr/>
    </dgm:pt>
    <dgm:pt modelId="{80E2E611-8962-4959-ADA6-6B9BBB8531E1}" type="pres">
      <dgm:prSet presAssocID="{8DD08EEF-8BF6-47BC-AC8F-F39FD4ABF1D4}" presName="sibTrans" presStyleLbl="node1" presStyleIdx="3" presStyleCnt="5"/>
      <dgm:spPr/>
    </dgm:pt>
    <dgm:pt modelId="{0831984A-9C6C-4473-9572-5BC602BE2454}" type="pres">
      <dgm:prSet presAssocID="{0752650F-85D8-4819-B9E5-83719D622365}" presName="dummy" presStyleCnt="0"/>
      <dgm:spPr/>
    </dgm:pt>
    <dgm:pt modelId="{C3536CC7-9469-4105-A38A-DBA1D400CF2C}" type="pres">
      <dgm:prSet presAssocID="{0752650F-85D8-4819-B9E5-83719D622365}" presName="node" presStyleLbl="revTx" presStyleIdx="4" presStyleCnt="5">
        <dgm:presLayoutVars>
          <dgm:bulletEnabled val="1"/>
        </dgm:presLayoutVars>
      </dgm:prSet>
      <dgm:spPr/>
    </dgm:pt>
    <dgm:pt modelId="{33FA36E4-6C9F-4D7C-9513-F03975C99D55}" type="pres">
      <dgm:prSet presAssocID="{17A67FAC-9FEB-4DAE-9FF5-B1B02C7B3BD2}" presName="sibTrans" presStyleLbl="node1" presStyleIdx="4" presStyleCnt="5"/>
      <dgm:spPr/>
    </dgm:pt>
  </dgm:ptLst>
  <dgm:cxnLst>
    <dgm:cxn modelId="{BF0AEE17-2A7C-4D8A-A42A-F985302CC506}" type="presOf" srcId="{5BD082EC-572C-4BB9-A472-E780544324B6}" destId="{A035EAF3-62C6-46EB-8C6D-74A78D60979D}" srcOrd="0" destOrd="0" presId="urn:microsoft.com/office/officeart/2005/8/layout/cycle1"/>
    <dgm:cxn modelId="{F74E7B40-AE67-4301-9E79-09963D5D3AEC}" srcId="{1DDADAFC-A8CF-4463-8F0E-CF5B8A34AE45}" destId="{1AEF7077-A518-477E-8053-FDA0F97E95DA}" srcOrd="1" destOrd="0" parTransId="{45F9C58C-D5E9-4E6F-8352-D354D81F98A6}" sibTransId="{DECC1392-CAD3-4006-8C99-C596842B8BAC}"/>
    <dgm:cxn modelId="{6289695F-5EDE-4252-B86A-A82D29C21AE8}" srcId="{1DDADAFC-A8CF-4463-8F0E-CF5B8A34AE45}" destId="{59FA25B2-7E14-4ABC-BFF4-E63F1E12DBD1}" srcOrd="2" destOrd="0" parTransId="{4D66080B-6345-410D-A196-EB339C1C3E98}" sibTransId="{0AB27C74-E8CF-4EF5-B8D8-C573C4BEB14E}"/>
    <dgm:cxn modelId="{FBDD4966-4AC9-4A4A-99B0-3DE695641A7D}" type="presOf" srcId="{1AEF7077-A518-477E-8053-FDA0F97E95DA}" destId="{AF9DD4C7-6AC1-4185-84B7-5AC846B96598}" srcOrd="0" destOrd="0" presId="urn:microsoft.com/office/officeart/2005/8/layout/cycle1"/>
    <dgm:cxn modelId="{0C1F0C6B-4A7A-47F3-9D80-B890C96940BB}" type="presOf" srcId="{DECC1392-CAD3-4006-8C99-C596842B8BAC}" destId="{AC3D41D0-33B2-4344-B755-34FB76DED57C}" srcOrd="0" destOrd="0" presId="urn:microsoft.com/office/officeart/2005/8/layout/cycle1"/>
    <dgm:cxn modelId="{CFD2D26C-8018-40A5-857D-B8655C8B67E2}" srcId="{1DDADAFC-A8CF-4463-8F0E-CF5B8A34AE45}" destId="{0752650F-85D8-4819-B9E5-83719D622365}" srcOrd="4" destOrd="0" parTransId="{509AFFF2-059C-4D16-91AD-007C63FFB79F}" sibTransId="{17A67FAC-9FEB-4DAE-9FF5-B1B02C7B3BD2}"/>
    <dgm:cxn modelId="{C6EEE56C-060C-466A-8C2B-CC8060BEEF92}" type="presOf" srcId="{0AB27C74-E8CF-4EF5-B8D8-C573C4BEB14E}" destId="{FA54EE8B-2EA1-425D-BED3-601CFE2CAB9C}" srcOrd="0" destOrd="0" presId="urn:microsoft.com/office/officeart/2005/8/layout/cycle1"/>
    <dgm:cxn modelId="{6BDDB451-4327-434F-9B49-10D5AF177FEF}" type="presOf" srcId="{1DDADAFC-A8CF-4463-8F0E-CF5B8A34AE45}" destId="{C49657B0-871B-447F-951F-D3B1D94B26AF}" srcOrd="0" destOrd="0" presId="urn:microsoft.com/office/officeart/2005/8/layout/cycle1"/>
    <dgm:cxn modelId="{0B3CF092-7BCE-43A9-800E-5050FCD19AEC}" type="presOf" srcId="{0752650F-85D8-4819-B9E5-83719D622365}" destId="{C3536CC7-9469-4105-A38A-DBA1D400CF2C}" srcOrd="0" destOrd="0" presId="urn:microsoft.com/office/officeart/2005/8/layout/cycle1"/>
    <dgm:cxn modelId="{9499B696-1515-4C22-B8DE-1576F97EF524}" type="presOf" srcId="{8DD08EEF-8BF6-47BC-AC8F-F39FD4ABF1D4}" destId="{80E2E611-8962-4959-ADA6-6B9BBB8531E1}" srcOrd="0" destOrd="0" presId="urn:microsoft.com/office/officeart/2005/8/layout/cycle1"/>
    <dgm:cxn modelId="{3A1055A4-00B5-4391-AB5E-18D37393A8C1}" srcId="{1DDADAFC-A8CF-4463-8F0E-CF5B8A34AE45}" destId="{859B94FE-D1E0-4558-8174-BE3179DC8945}" srcOrd="0" destOrd="0" parTransId="{AA806E9A-AFE4-476C-AEC3-D9CB802BE2E3}" sibTransId="{08F417D1-B06B-42B5-BDDD-EC594949E440}"/>
    <dgm:cxn modelId="{44529CAD-4607-4ADD-98CD-52FE125250D0}" type="presOf" srcId="{59FA25B2-7E14-4ABC-BFF4-E63F1E12DBD1}" destId="{F6489E6E-CF85-43E8-86C6-124EDBBA24EA}" srcOrd="0" destOrd="0" presId="urn:microsoft.com/office/officeart/2005/8/layout/cycle1"/>
    <dgm:cxn modelId="{4767CDC5-626F-4D41-85ED-C8A3525A553D}" srcId="{1DDADAFC-A8CF-4463-8F0E-CF5B8A34AE45}" destId="{5BD082EC-572C-4BB9-A472-E780544324B6}" srcOrd="3" destOrd="0" parTransId="{96A2ECE6-8E50-481B-973B-420009D91395}" sibTransId="{8DD08EEF-8BF6-47BC-AC8F-F39FD4ABF1D4}"/>
    <dgm:cxn modelId="{276FF4C7-70E1-421D-BF5E-45EEC0404477}" type="presOf" srcId="{859B94FE-D1E0-4558-8174-BE3179DC8945}" destId="{5F217797-35DB-4CDF-8631-69EC6FD863C5}" srcOrd="0" destOrd="0" presId="urn:microsoft.com/office/officeart/2005/8/layout/cycle1"/>
    <dgm:cxn modelId="{D3E369D1-DB28-4BD9-9636-6596CB7CAB20}" type="presOf" srcId="{17A67FAC-9FEB-4DAE-9FF5-B1B02C7B3BD2}" destId="{33FA36E4-6C9F-4D7C-9513-F03975C99D55}" srcOrd="0" destOrd="0" presId="urn:microsoft.com/office/officeart/2005/8/layout/cycle1"/>
    <dgm:cxn modelId="{E0473EEA-E23E-4C27-BB3E-F704C016999F}" type="presOf" srcId="{08F417D1-B06B-42B5-BDDD-EC594949E440}" destId="{183EC24D-E094-4D6C-A1E5-98AB73BFEDD4}" srcOrd="0" destOrd="0" presId="urn:microsoft.com/office/officeart/2005/8/layout/cycle1"/>
    <dgm:cxn modelId="{44F5D32F-B93E-4DBD-84AA-7A7209522D00}" type="presParOf" srcId="{C49657B0-871B-447F-951F-D3B1D94B26AF}" destId="{79CF2F13-50CB-420C-9B99-F6C74F6F84D1}" srcOrd="0" destOrd="0" presId="urn:microsoft.com/office/officeart/2005/8/layout/cycle1"/>
    <dgm:cxn modelId="{A56B66D7-A736-40CC-9F85-D33F2DCBACC1}" type="presParOf" srcId="{C49657B0-871B-447F-951F-D3B1D94B26AF}" destId="{5F217797-35DB-4CDF-8631-69EC6FD863C5}" srcOrd="1" destOrd="0" presId="urn:microsoft.com/office/officeart/2005/8/layout/cycle1"/>
    <dgm:cxn modelId="{2D04A98F-6569-451F-90B7-69F9A1F99BDA}" type="presParOf" srcId="{C49657B0-871B-447F-951F-D3B1D94B26AF}" destId="{183EC24D-E094-4D6C-A1E5-98AB73BFEDD4}" srcOrd="2" destOrd="0" presId="urn:microsoft.com/office/officeart/2005/8/layout/cycle1"/>
    <dgm:cxn modelId="{AEEF3CCE-3A9C-4FAC-9B44-EEA75AAF807B}" type="presParOf" srcId="{C49657B0-871B-447F-951F-D3B1D94B26AF}" destId="{7AAFE6F0-0AE9-4D1D-951A-0F08D8CA7006}" srcOrd="3" destOrd="0" presId="urn:microsoft.com/office/officeart/2005/8/layout/cycle1"/>
    <dgm:cxn modelId="{F97E4F04-2AC6-4333-94C9-1E73964FB954}" type="presParOf" srcId="{C49657B0-871B-447F-951F-D3B1D94B26AF}" destId="{AF9DD4C7-6AC1-4185-84B7-5AC846B96598}" srcOrd="4" destOrd="0" presId="urn:microsoft.com/office/officeart/2005/8/layout/cycle1"/>
    <dgm:cxn modelId="{723B6201-7B07-4635-BF12-C22E86343290}" type="presParOf" srcId="{C49657B0-871B-447F-951F-D3B1D94B26AF}" destId="{AC3D41D0-33B2-4344-B755-34FB76DED57C}" srcOrd="5" destOrd="0" presId="urn:microsoft.com/office/officeart/2005/8/layout/cycle1"/>
    <dgm:cxn modelId="{6E7918AD-A654-43EF-9E94-4AF50226688E}" type="presParOf" srcId="{C49657B0-871B-447F-951F-D3B1D94B26AF}" destId="{240BEC34-B89D-4128-9430-7469614FD9F6}" srcOrd="6" destOrd="0" presId="urn:microsoft.com/office/officeart/2005/8/layout/cycle1"/>
    <dgm:cxn modelId="{08F9F63D-E446-4EC3-8621-2C04EC3CB450}" type="presParOf" srcId="{C49657B0-871B-447F-951F-D3B1D94B26AF}" destId="{F6489E6E-CF85-43E8-86C6-124EDBBA24EA}" srcOrd="7" destOrd="0" presId="urn:microsoft.com/office/officeart/2005/8/layout/cycle1"/>
    <dgm:cxn modelId="{DA81101B-FF19-437A-94BB-8D8055DE6B91}" type="presParOf" srcId="{C49657B0-871B-447F-951F-D3B1D94B26AF}" destId="{FA54EE8B-2EA1-425D-BED3-601CFE2CAB9C}" srcOrd="8" destOrd="0" presId="urn:microsoft.com/office/officeart/2005/8/layout/cycle1"/>
    <dgm:cxn modelId="{DA086F5B-CECC-42DA-9B72-965A097BB8F5}" type="presParOf" srcId="{C49657B0-871B-447F-951F-D3B1D94B26AF}" destId="{EB20B65D-2A28-4681-8D21-75EBD8DC9F90}" srcOrd="9" destOrd="0" presId="urn:microsoft.com/office/officeart/2005/8/layout/cycle1"/>
    <dgm:cxn modelId="{5C0A25B2-F149-406B-AFE7-28C7C5E0C8F6}" type="presParOf" srcId="{C49657B0-871B-447F-951F-D3B1D94B26AF}" destId="{A035EAF3-62C6-46EB-8C6D-74A78D60979D}" srcOrd="10" destOrd="0" presId="urn:microsoft.com/office/officeart/2005/8/layout/cycle1"/>
    <dgm:cxn modelId="{EE21D8E5-212B-4741-907B-A8FE69A51815}" type="presParOf" srcId="{C49657B0-871B-447F-951F-D3B1D94B26AF}" destId="{80E2E611-8962-4959-ADA6-6B9BBB8531E1}" srcOrd="11" destOrd="0" presId="urn:microsoft.com/office/officeart/2005/8/layout/cycle1"/>
    <dgm:cxn modelId="{9EC9CEE8-E270-4994-8ED8-C838024C8148}" type="presParOf" srcId="{C49657B0-871B-447F-951F-D3B1D94B26AF}" destId="{0831984A-9C6C-4473-9572-5BC602BE2454}" srcOrd="12" destOrd="0" presId="urn:microsoft.com/office/officeart/2005/8/layout/cycle1"/>
    <dgm:cxn modelId="{36D53625-D19D-4630-BA82-B7B47997C629}" type="presParOf" srcId="{C49657B0-871B-447F-951F-D3B1D94B26AF}" destId="{C3536CC7-9469-4105-A38A-DBA1D400CF2C}" srcOrd="13" destOrd="0" presId="urn:microsoft.com/office/officeart/2005/8/layout/cycle1"/>
    <dgm:cxn modelId="{53BCAAE6-FF19-4BCF-8DBF-44C64D5E5153}" type="presParOf" srcId="{C49657B0-871B-447F-951F-D3B1D94B26AF}" destId="{33FA36E4-6C9F-4D7C-9513-F03975C99D5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FC91BF5A-AB75-49CC-8BED-B9381C422B19}">
      <dgm:prSet phldrT="[Texte]"/>
      <dgm:spPr/>
      <dgm:t>
        <a:bodyPr/>
        <a:lstStyle/>
        <a:p>
          <a:r>
            <a:rPr lang="fr-FR" noProof="0" dirty="0"/>
            <a:t>Le client est mécontent</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dgm:t>
        <a:bodyPr/>
        <a:lstStyle/>
        <a:p>
          <a:endParaRPr lang="en-US"/>
        </a:p>
      </dgm:t>
    </dgm:pt>
    <dgm:pt modelId="{884C47F8-4BCE-4B17-80CF-810CF1152001}">
      <dgm:prSet phldrT="[Texte]"/>
      <dgm:spPr/>
      <dgm:t>
        <a:bodyPr/>
        <a:lstStyle/>
        <a:p>
          <a:r>
            <a:rPr lang="fr-FR" noProof="0" dirty="0"/>
            <a:t>Le client exige des prix moins chers</a:t>
          </a:r>
        </a:p>
      </dgm:t>
    </dgm:pt>
    <dgm:pt modelId="{7F932E9A-1B45-4D85-A191-525644ABC033}" type="parTrans" cxnId="{D58650F9-BAA6-4DAC-A2B1-BEE3B40A2EBF}">
      <dgm:prSet/>
      <dgm:spPr/>
      <dgm:t>
        <a:bodyPr/>
        <a:lstStyle/>
        <a:p>
          <a:endParaRPr lang="en-US"/>
        </a:p>
      </dgm:t>
    </dgm:pt>
    <dgm:pt modelId="{AC928473-47F5-446A-A7A2-26AAFD57A1AF}" type="sibTrans" cxnId="{D58650F9-BAA6-4DAC-A2B1-BEE3B40A2EBF}">
      <dgm:prSet/>
      <dgm:spPr/>
      <dgm:t>
        <a:bodyPr/>
        <a:lstStyle/>
        <a:p>
          <a:endParaRPr lang="en-US"/>
        </a:p>
      </dgm:t>
    </dgm:pt>
    <dgm:pt modelId="{6781D9CD-6E3D-4860-A39B-16A8E7E79E5D}">
      <dgm:prSet phldrT="[Texte]"/>
      <dgm:spPr/>
      <dgm:t>
        <a:bodyPr/>
        <a:lstStyle/>
        <a:p>
          <a:r>
            <a:rPr lang="fr-FR" noProof="0" dirty="0"/>
            <a:t>On propose des produits moins chers</a:t>
          </a:r>
        </a:p>
      </dgm:t>
    </dgm:pt>
    <dgm:pt modelId="{EB40840B-FA4B-4C0F-9181-25EB9CC1650F}" type="parTrans" cxnId="{AF4C4C51-56BD-42CD-B10A-978856AA9B58}">
      <dgm:prSet/>
      <dgm:spPr/>
      <dgm:t>
        <a:bodyPr/>
        <a:lstStyle/>
        <a:p>
          <a:endParaRPr lang="en-US"/>
        </a:p>
      </dgm:t>
    </dgm:pt>
    <dgm:pt modelId="{47CC2ED3-5EA0-4920-9AA1-9BE35E20D42F}" type="sibTrans" cxnId="{AF4C4C51-56BD-42CD-B10A-978856AA9B58}">
      <dgm:prSet/>
      <dgm:spPr/>
      <dgm:t>
        <a:bodyPr/>
        <a:lstStyle/>
        <a:p>
          <a:endParaRPr lang="en-US"/>
        </a:p>
      </dgm:t>
    </dgm:pt>
    <dgm:pt modelId="{7EF139A5-4AB3-4A8F-9F51-41015BE11645}">
      <dgm:prSet phldrT="[Texte]"/>
      <dgm:spPr/>
      <dgm:t>
        <a:bodyPr/>
        <a:lstStyle/>
        <a:p>
          <a:r>
            <a:rPr lang="fr-FR" noProof="0" dirty="0"/>
            <a:t>Les investissements en production sont réduits</a:t>
          </a:r>
        </a:p>
      </dgm:t>
    </dgm:pt>
    <dgm:pt modelId="{597C4856-9F10-4D38-8561-20B5967354D5}" type="parTrans" cxnId="{307273C9-4DC6-4E81-BE71-26186C9723F0}">
      <dgm:prSet/>
      <dgm:spPr/>
      <dgm:t>
        <a:bodyPr/>
        <a:lstStyle/>
        <a:p>
          <a:endParaRPr lang="en-US"/>
        </a:p>
      </dgm:t>
    </dgm:pt>
    <dgm:pt modelId="{8BFCA221-269A-48AB-8A27-FD822615F78A}" type="sibTrans" cxnId="{307273C9-4DC6-4E81-BE71-26186C9723F0}">
      <dgm:prSet/>
      <dgm:spPr/>
      <dgm:t>
        <a:bodyPr/>
        <a:lstStyle/>
        <a:p>
          <a:endParaRPr lang="en-US"/>
        </a:p>
      </dgm:t>
    </dgm:pt>
    <dgm:pt modelId="{5A103393-E529-4C29-884C-2CDC864169F1}">
      <dgm:prSet phldrT="[Texte]"/>
      <dgm:spPr/>
      <dgm:t>
        <a:bodyPr/>
        <a:lstStyle/>
        <a:p>
          <a:r>
            <a:rPr lang="fr-FR" noProof="0" dirty="0"/>
            <a:t>La qualité baisse</a:t>
          </a:r>
        </a:p>
      </dgm:t>
    </dgm:pt>
    <dgm:pt modelId="{25FF9AEC-4010-4FC2-8815-BB90DEF64D4F}" type="parTrans" cxnId="{4C6FF1A1-6396-4227-8E9A-C97838EFB16F}">
      <dgm:prSet/>
      <dgm:spPr/>
      <dgm:t>
        <a:bodyPr/>
        <a:lstStyle/>
        <a:p>
          <a:endParaRPr lang="en-US"/>
        </a:p>
      </dgm:t>
    </dgm:pt>
    <dgm:pt modelId="{0C6093F4-FA5E-44D3-8C12-726D33CBDBDB}" type="sibTrans" cxnId="{4C6FF1A1-6396-4227-8E9A-C97838EFB16F}">
      <dgm:prSet/>
      <dgm:spPr/>
      <dgm:t>
        <a:bodyPr/>
        <a:lstStyle/>
        <a:p>
          <a:endParaRPr lang="en-US"/>
        </a:p>
      </dgm:t>
    </dgm:pt>
    <dgm:pt modelId="{BF4E6BA8-AAC3-440B-8558-5AC7BF365AAA}" type="pres">
      <dgm:prSet presAssocID="{1DDADAFC-A8CF-4463-8F0E-CF5B8A34AE45}" presName="cycle" presStyleCnt="0">
        <dgm:presLayoutVars>
          <dgm:dir/>
          <dgm:resizeHandles val="exact"/>
        </dgm:presLayoutVars>
      </dgm:prSet>
      <dgm:spPr/>
    </dgm:pt>
    <dgm:pt modelId="{45C653A0-3998-445F-8438-BDE7684678EE}"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E26F2F20-492E-4DA2-8A45-AD171B9FE665}" type="pres">
      <dgm:prSet presAssocID="{3E0C012A-36AB-4495-BDF4-E183E0A249F3}" presName="sibTrans" presStyleLbl="node1" presStyleIdx="0" presStyleCnt="5"/>
      <dgm:spPr/>
    </dgm:pt>
    <dgm:pt modelId="{4A6F0DA4-1DBD-49A3-AC54-B365E8E2FFBB}" type="pres">
      <dgm:prSet presAssocID="{884C47F8-4BCE-4B17-80CF-810CF1152001}" presName="dummy" presStyleCnt="0"/>
      <dgm:spPr/>
    </dgm:pt>
    <dgm:pt modelId="{B2DED6A7-5669-45B5-94B9-02BE3E77427A}" type="pres">
      <dgm:prSet presAssocID="{884C47F8-4BCE-4B17-80CF-810CF1152001}" presName="node" presStyleLbl="revTx" presStyleIdx="1" presStyleCnt="5">
        <dgm:presLayoutVars>
          <dgm:bulletEnabled val="1"/>
        </dgm:presLayoutVars>
      </dgm:prSet>
      <dgm:spPr/>
    </dgm:pt>
    <dgm:pt modelId="{9BD873FD-4DA9-4A08-AB2B-2AC40379FCFF}" type="pres">
      <dgm:prSet presAssocID="{AC928473-47F5-446A-A7A2-26AAFD57A1AF}" presName="sibTrans" presStyleLbl="node1" presStyleIdx="1" presStyleCnt="5"/>
      <dgm:spPr/>
    </dgm:pt>
    <dgm:pt modelId="{CBED77DF-CF02-48D5-BAA1-AB47635B73BC}" type="pres">
      <dgm:prSet presAssocID="{6781D9CD-6E3D-4860-A39B-16A8E7E79E5D}" presName="dummy" presStyleCnt="0"/>
      <dgm:spPr/>
    </dgm:pt>
    <dgm:pt modelId="{57D766C2-396F-4363-91B7-B508AAECAE3B}" type="pres">
      <dgm:prSet presAssocID="{6781D9CD-6E3D-4860-A39B-16A8E7E79E5D}" presName="node" presStyleLbl="revTx" presStyleIdx="2" presStyleCnt="5">
        <dgm:presLayoutVars>
          <dgm:bulletEnabled val="1"/>
        </dgm:presLayoutVars>
      </dgm:prSet>
      <dgm:spPr/>
    </dgm:pt>
    <dgm:pt modelId="{D4E25AF6-B5D5-4F75-81E6-7B47F41D4C7D}" type="pres">
      <dgm:prSet presAssocID="{47CC2ED3-5EA0-4920-9AA1-9BE35E20D42F}" presName="sibTrans" presStyleLbl="node1" presStyleIdx="2" presStyleCnt="5"/>
      <dgm:spPr/>
    </dgm:pt>
    <dgm:pt modelId="{ABEEFC2F-A545-451F-9690-C84B653FBDC0}" type="pres">
      <dgm:prSet presAssocID="{7EF139A5-4AB3-4A8F-9F51-41015BE11645}" presName="dummy" presStyleCnt="0"/>
      <dgm:spPr/>
    </dgm:pt>
    <dgm:pt modelId="{E7C9B338-91DF-4ED7-BB55-B394BF6A2EC6}" type="pres">
      <dgm:prSet presAssocID="{7EF139A5-4AB3-4A8F-9F51-41015BE11645}" presName="node" presStyleLbl="revTx" presStyleIdx="3" presStyleCnt="5">
        <dgm:presLayoutVars>
          <dgm:bulletEnabled val="1"/>
        </dgm:presLayoutVars>
      </dgm:prSet>
      <dgm:spPr/>
    </dgm:pt>
    <dgm:pt modelId="{D8E6E9E6-6AD8-43B0-BD3F-FFDAB63D4B24}" type="pres">
      <dgm:prSet presAssocID="{8BFCA221-269A-48AB-8A27-FD822615F78A}" presName="sibTrans" presStyleLbl="node1" presStyleIdx="3" presStyleCnt="5"/>
      <dgm:spPr/>
    </dgm:pt>
    <dgm:pt modelId="{C29BDF65-2E41-4D24-ADAF-F36405B3F0A8}" type="pres">
      <dgm:prSet presAssocID="{5A103393-E529-4C29-884C-2CDC864169F1}" presName="dummy" presStyleCnt="0"/>
      <dgm:spPr/>
    </dgm:pt>
    <dgm:pt modelId="{7826E083-BC6B-44BE-9DC5-CC031CCC4BD2}" type="pres">
      <dgm:prSet presAssocID="{5A103393-E529-4C29-884C-2CDC864169F1}" presName="node" presStyleLbl="revTx" presStyleIdx="4" presStyleCnt="5">
        <dgm:presLayoutVars>
          <dgm:bulletEnabled val="1"/>
        </dgm:presLayoutVars>
      </dgm:prSet>
      <dgm:spPr/>
    </dgm:pt>
    <dgm:pt modelId="{B45470BF-E8BF-44ED-8333-B00CF9D4803B}" type="pres">
      <dgm:prSet presAssocID="{0C6093F4-FA5E-44D3-8C12-726D33CBDBDB}" presName="sibTrans" presStyleLbl="node1" presStyleIdx="4" presStyleCnt="5"/>
      <dgm:spPr/>
    </dgm:pt>
  </dgm:ptLst>
  <dgm:cxnLst>
    <dgm:cxn modelId="{F3661907-56AB-4003-9EB9-3B407184238A}" type="presOf" srcId="{0C6093F4-FA5E-44D3-8C12-726D33CBDBDB}" destId="{B45470BF-E8BF-44ED-8333-B00CF9D4803B}" srcOrd="0" destOrd="0" presId="urn:microsoft.com/office/officeart/2005/8/layout/cycle1"/>
    <dgm:cxn modelId="{B30B4F37-DD0D-4383-B32C-35BEE83D50F7}" type="presOf" srcId="{AC928473-47F5-446A-A7A2-26AAFD57A1AF}" destId="{9BD873FD-4DA9-4A08-AB2B-2AC40379FCFF}" srcOrd="0" destOrd="0" presId="urn:microsoft.com/office/officeart/2005/8/layout/cycle1"/>
    <dgm:cxn modelId="{AF4C4C51-56BD-42CD-B10A-978856AA9B58}" srcId="{1DDADAFC-A8CF-4463-8F0E-CF5B8A34AE45}" destId="{6781D9CD-6E3D-4860-A39B-16A8E7E79E5D}" srcOrd="2" destOrd="0" parTransId="{EB40840B-FA4B-4C0F-9181-25EB9CC1650F}" sibTransId="{47CC2ED3-5EA0-4920-9AA1-9BE35E20D42F}"/>
    <dgm:cxn modelId="{6824607F-8E83-4747-A322-4B93ECF9FA07}" type="presOf" srcId="{5A103393-E529-4C29-884C-2CDC864169F1}" destId="{7826E083-BC6B-44BE-9DC5-CC031CCC4BD2}" srcOrd="0" destOrd="0" presId="urn:microsoft.com/office/officeart/2005/8/layout/cycle1"/>
    <dgm:cxn modelId="{D6E4B07F-8A75-4FA2-BFD4-3F6C7A036E0E}" type="presOf" srcId="{47CC2ED3-5EA0-4920-9AA1-9BE35E20D42F}" destId="{D4E25AF6-B5D5-4F75-81E6-7B47F41D4C7D}" srcOrd="0" destOrd="0" presId="urn:microsoft.com/office/officeart/2005/8/layout/cycle1"/>
    <dgm:cxn modelId="{BF2D9781-265D-4FCB-BDDB-B0BB6FA9CE5F}" srcId="{1DDADAFC-A8CF-4463-8F0E-CF5B8A34AE45}" destId="{FC91BF5A-AB75-49CC-8BED-B9381C422B19}" srcOrd="0" destOrd="0" parTransId="{48DD6847-FC10-4AAD-B915-F82B7B259DE9}" sibTransId="{3E0C012A-36AB-4495-BDF4-E183E0A249F3}"/>
    <dgm:cxn modelId="{C89FDB8B-EDCB-4046-AE47-C3FA6EC23081}" type="presOf" srcId="{3E0C012A-36AB-4495-BDF4-E183E0A249F3}" destId="{E26F2F20-492E-4DA2-8A45-AD171B9FE665}" srcOrd="0" destOrd="0" presId="urn:microsoft.com/office/officeart/2005/8/layout/cycle1"/>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027F9697-114E-46A5-8DF2-2B5B2F2F1302}" type="presOf" srcId="{884C47F8-4BCE-4B17-80CF-810CF1152001}" destId="{B2DED6A7-5669-45B5-94B9-02BE3E77427A}" srcOrd="0" destOrd="0" presId="urn:microsoft.com/office/officeart/2005/8/layout/cycle1"/>
    <dgm:cxn modelId="{4C6FF1A1-6396-4227-8E9A-C97838EFB16F}" srcId="{1DDADAFC-A8CF-4463-8F0E-CF5B8A34AE45}" destId="{5A103393-E529-4C29-884C-2CDC864169F1}" srcOrd="4" destOrd="0" parTransId="{25FF9AEC-4010-4FC2-8815-BB90DEF64D4F}" sibTransId="{0C6093F4-FA5E-44D3-8C12-726D33CBDBDB}"/>
    <dgm:cxn modelId="{07D7D8B9-351B-4EC1-8608-92823C6AF727}" type="presOf" srcId="{8BFCA221-269A-48AB-8A27-FD822615F78A}" destId="{D8E6E9E6-6AD8-43B0-BD3F-FFDAB63D4B24}" srcOrd="0" destOrd="0" presId="urn:microsoft.com/office/officeart/2005/8/layout/cycle1"/>
    <dgm:cxn modelId="{5AB1D0C2-7286-44AC-A25F-CDE196F57AF2}" type="presOf" srcId="{6781D9CD-6E3D-4860-A39B-16A8E7E79E5D}" destId="{57D766C2-396F-4363-91B7-B508AAECAE3B}" srcOrd="0" destOrd="0" presId="urn:microsoft.com/office/officeart/2005/8/layout/cycle1"/>
    <dgm:cxn modelId="{307273C9-4DC6-4E81-BE71-26186C9723F0}" srcId="{1DDADAFC-A8CF-4463-8F0E-CF5B8A34AE45}" destId="{7EF139A5-4AB3-4A8F-9F51-41015BE11645}" srcOrd="3" destOrd="0" parTransId="{597C4856-9F10-4D38-8561-20B5967354D5}" sibTransId="{8BFCA221-269A-48AB-8A27-FD822615F78A}"/>
    <dgm:cxn modelId="{340B3AE0-C634-40F0-ABF0-E8257EAA9C7E}" type="presOf" srcId="{7EF139A5-4AB3-4A8F-9F51-41015BE11645}" destId="{E7C9B338-91DF-4ED7-BB55-B394BF6A2EC6}" srcOrd="0" destOrd="0" presId="urn:microsoft.com/office/officeart/2005/8/layout/cycle1"/>
    <dgm:cxn modelId="{D58650F9-BAA6-4DAC-A2B1-BEE3B40A2EBF}" srcId="{1DDADAFC-A8CF-4463-8F0E-CF5B8A34AE45}" destId="{884C47F8-4BCE-4B17-80CF-810CF1152001}" srcOrd="1" destOrd="0" parTransId="{7F932E9A-1B45-4D85-A191-525644ABC033}" sibTransId="{AC928473-47F5-446A-A7A2-26AAFD57A1AF}"/>
    <dgm:cxn modelId="{54C05E5F-CE16-49F2-A602-8FA00FE7EC42}" type="presParOf" srcId="{BF4E6BA8-AAC3-440B-8558-5AC7BF365AAA}" destId="{45C653A0-3998-445F-8438-BDE7684678EE}"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F49FBA23-4323-47A9-A1D6-9017593BC6BD}" type="presParOf" srcId="{BF4E6BA8-AAC3-440B-8558-5AC7BF365AAA}" destId="{E26F2F20-492E-4DA2-8A45-AD171B9FE665}" srcOrd="2" destOrd="0" presId="urn:microsoft.com/office/officeart/2005/8/layout/cycle1"/>
    <dgm:cxn modelId="{4BBF252E-69FE-4BD7-85C4-3CCA99953653}" type="presParOf" srcId="{BF4E6BA8-AAC3-440B-8558-5AC7BF365AAA}" destId="{4A6F0DA4-1DBD-49A3-AC54-B365E8E2FFBB}" srcOrd="3" destOrd="0" presId="urn:microsoft.com/office/officeart/2005/8/layout/cycle1"/>
    <dgm:cxn modelId="{0D575E64-6A88-470C-85F5-C5A9FA429B52}" type="presParOf" srcId="{BF4E6BA8-AAC3-440B-8558-5AC7BF365AAA}" destId="{B2DED6A7-5669-45B5-94B9-02BE3E77427A}" srcOrd="4" destOrd="0" presId="urn:microsoft.com/office/officeart/2005/8/layout/cycle1"/>
    <dgm:cxn modelId="{1967ABFA-BF8E-4432-8A27-9FF2CEC58427}" type="presParOf" srcId="{BF4E6BA8-AAC3-440B-8558-5AC7BF365AAA}" destId="{9BD873FD-4DA9-4A08-AB2B-2AC40379FCFF}" srcOrd="5" destOrd="0" presId="urn:microsoft.com/office/officeart/2005/8/layout/cycle1"/>
    <dgm:cxn modelId="{388956CC-0E92-4C5D-9C52-6FB778C11F88}" type="presParOf" srcId="{BF4E6BA8-AAC3-440B-8558-5AC7BF365AAA}" destId="{CBED77DF-CF02-48D5-BAA1-AB47635B73BC}" srcOrd="6" destOrd="0" presId="urn:microsoft.com/office/officeart/2005/8/layout/cycle1"/>
    <dgm:cxn modelId="{28123C97-044B-4438-9C67-BF978EB60369}" type="presParOf" srcId="{BF4E6BA8-AAC3-440B-8558-5AC7BF365AAA}" destId="{57D766C2-396F-4363-91B7-B508AAECAE3B}" srcOrd="7" destOrd="0" presId="urn:microsoft.com/office/officeart/2005/8/layout/cycle1"/>
    <dgm:cxn modelId="{33E80F84-2D2B-444E-A092-011666607BE3}" type="presParOf" srcId="{BF4E6BA8-AAC3-440B-8558-5AC7BF365AAA}" destId="{D4E25AF6-B5D5-4F75-81E6-7B47F41D4C7D}" srcOrd="8" destOrd="0" presId="urn:microsoft.com/office/officeart/2005/8/layout/cycle1"/>
    <dgm:cxn modelId="{A8D2DAC0-1D07-4565-842A-E2D836DA303B}" type="presParOf" srcId="{BF4E6BA8-AAC3-440B-8558-5AC7BF365AAA}" destId="{ABEEFC2F-A545-451F-9690-C84B653FBDC0}" srcOrd="9" destOrd="0" presId="urn:microsoft.com/office/officeart/2005/8/layout/cycle1"/>
    <dgm:cxn modelId="{7BE68E1B-2C71-4B0E-ACAA-088399785FA4}" type="presParOf" srcId="{BF4E6BA8-AAC3-440B-8558-5AC7BF365AAA}" destId="{E7C9B338-91DF-4ED7-BB55-B394BF6A2EC6}" srcOrd="10" destOrd="0" presId="urn:microsoft.com/office/officeart/2005/8/layout/cycle1"/>
    <dgm:cxn modelId="{F0B5EBCB-01DB-4DCB-BE43-55120DC561FE}" type="presParOf" srcId="{BF4E6BA8-AAC3-440B-8558-5AC7BF365AAA}" destId="{D8E6E9E6-6AD8-43B0-BD3F-FFDAB63D4B24}" srcOrd="11" destOrd="0" presId="urn:microsoft.com/office/officeart/2005/8/layout/cycle1"/>
    <dgm:cxn modelId="{C73B742D-686F-47B4-ADF8-F665FA915BE8}" type="presParOf" srcId="{BF4E6BA8-AAC3-440B-8558-5AC7BF365AAA}" destId="{C29BDF65-2E41-4D24-ADAF-F36405B3F0A8}" srcOrd="12" destOrd="0" presId="urn:microsoft.com/office/officeart/2005/8/layout/cycle1"/>
    <dgm:cxn modelId="{11C00E4E-6EB4-409B-951A-922F3F766920}" type="presParOf" srcId="{BF4E6BA8-AAC3-440B-8558-5AC7BF365AAA}" destId="{7826E083-BC6B-44BE-9DC5-CC031CCC4BD2}" srcOrd="13" destOrd="0" presId="urn:microsoft.com/office/officeart/2005/8/layout/cycle1"/>
    <dgm:cxn modelId="{15BEA225-8669-4E9B-B9D5-D11651275B79}" type="presParOf" srcId="{BF4E6BA8-AAC3-440B-8558-5AC7BF365AAA}" destId="{B45470BF-E8BF-44ED-8333-B00CF9D4803B}"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859B94FE-D1E0-4558-8174-BE3179DC8945}">
      <dgm:prSet phldrT="[Texte]"/>
      <dgm:spPr>
        <a:solidFill>
          <a:srgbClr val="0683AA"/>
        </a:solidFill>
      </dgm:spPr>
      <dgm:t>
        <a:bodyPr/>
        <a:lstStyle/>
        <a:p>
          <a:r>
            <a:rPr lang="fr-FR" noProof="0" dirty="0">
              <a:solidFill>
                <a:schemeClr val="bg1"/>
              </a:solidFill>
            </a:rPr>
            <a:t>Le client est content au point de partager des innovations avec nous</a:t>
          </a:r>
        </a:p>
      </dgm:t>
    </dgm:pt>
    <dgm:pt modelId="{AA806E9A-AFE4-476C-AEC3-D9CB802BE2E3}" type="parTrans" cxnId="{3A1055A4-00B5-4391-AB5E-18D37393A8C1}">
      <dgm:prSet/>
      <dgm:spPr/>
      <dgm:t>
        <a:bodyPr/>
        <a:lstStyle/>
        <a:p>
          <a:endParaRPr lang="fr-FR"/>
        </a:p>
      </dgm:t>
    </dgm:pt>
    <dgm:pt modelId="{08F417D1-B06B-42B5-BDDD-EC594949E440}" type="sibTrans" cxnId="{3A1055A4-00B5-4391-AB5E-18D37393A8C1}">
      <dgm:prSet/>
      <dgm:spPr>
        <a:solidFill>
          <a:schemeClr val="bg1">
            <a:lumMod val="65000"/>
          </a:schemeClr>
        </a:solidFill>
      </dgm:spPr>
      <dgm:t>
        <a:bodyPr/>
        <a:lstStyle/>
        <a:p>
          <a:endParaRPr lang="fr-FR"/>
        </a:p>
      </dgm:t>
    </dgm:pt>
    <dgm:pt modelId="{1AEF7077-A518-477E-8053-FDA0F97E95DA}">
      <dgm:prSet phldrT="[Texte]"/>
      <dgm:spPr>
        <a:solidFill>
          <a:srgbClr val="0683AA"/>
        </a:solidFill>
      </dgm:spPr>
      <dgm:t>
        <a:bodyPr/>
        <a:lstStyle/>
        <a:p>
          <a:r>
            <a:rPr lang="fr-FR" noProof="0" dirty="0">
              <a:solidFill>
                <a:schemeClr val="bg1"/>
              </a:solidFill>
            </a:rPr>
            <a:t>Le client recommande le produit activement et de lui-même (fan club)</a:t>
          </a:r>
        </a:p>
      </dgm:t>
    </dgm:pt>
    <dgm:pt modelId="{45F9C58C-D5E9-4E6F-8352-D354D81F98A6}" type="parTrans" cxnId="{F74E7B40-AE67-4301-9E79-09963D5D3AEC}">
      <dgm:prSet/>
      <dgm:spPr/>
      <dgm:t>
        <a:bodyPr/>
        <a:lstStyle/>
        <a:p>
          <a:endParaRPr lang="fr-FR"/>
        </a:p>
      </dgm:t>
    </dgm:pt>
    <dgm:pt modelId="{DECC1392-CAD3-4006-8C99-C596842B8BAC}" type="sibTrans" cxnId="{F74E7B40-AE67-4301-9E79-09963D5D3AEC}">
      <dgm:prSet/>
      <dgm:spPr>
        <a:solidFill>
          <a:schemeClr val="bg1">
            <a:lumMod val="65000"/>
          </a:schemeClr>
        </a:solidFill>
      </dgm:spPr>
      <dgm:t>
        <a:bodyPr/>
        <a:lstStyle/>
        <a:p>
          <a:endParaRPr lang="fr-FR"/>
        </a:p>
      </dgm:t>
    </dgm:pt>
    <dgm:pt modelId="{59FA25B2-7E14-4ABC-BFF4-E63F1E12DBD1}">
      <dgm:prSet phldrT="[Texte]"/>
      <dgm:spPr>
        <a:solidFill>
          <a:srgbClr val="0683AA"/>
        </a:solidFill>
      </dgm:spPr>
      <dgm:t>
        <a:bodyPr/>
        <a:lstStyle/>
        <a:p>
          <a:r>
            <a:rPr lang="fr-FR" noProof="0" dirty="0">
              <a:solidFill>
                <a:schemeClr val="bg1"/>
              </a:solidFill>
            </a:rPr>
            <a:t>Nous augmentons encore plus les ventes, en développant de nouveaux publics</a:t>
          </a:r>
        </a:p>
      </dgm:t>
    </dgm:pt>
    <dgm:pt modelId="{4D66080B-6345-410D-A196-EB339C1C3E98}" type="parTrans" cxnId="{6289695F-5EDE-4252-B86A-A82D29C21AE8}">
      <dgm:prSet/>
      <dgm:spPr/>
      <dgm:t>
        <a:bodyPr/>
        <a:lstStyle/>
        <a:p>
          <a:endParaRPr lang="fr-FR"/>
        </a:p>
      </dgm:t>
    </dgm:pt>
    <dgm:pt modelId="{0AB27C74-E8CF-4EF5-B8D8-C573C4BEB14E}" type="sibTrans" cxnId="{6289695F-5EDE-4252-B86A-A82D29C21AE8}">
      <dgm:prSet/>
      <dgm:spPr>
        <a:solidFill>
          <a:schemeClr val="bg1">
            <a:lumMod val="65000"/>
          </a:schemeClr>
        </a:solidFill>
      </dgm:spPr>
      <dgm:t>
        <a:bodyPr/>
        <a:lstStyle/>
        <a:p>
          <a:endParaRPr lang="fr-FR"/>
        </a:p>
      </dgm:t>
    </dgm:pt>
    <dgm:pt modelId="{5BD082EC-572C-4BB9-A472-E780544324B6}">
      <dgm:prSet phldrT="[Texte]"/>
      <dgm:spPr>
        <a:solidFill>
          <a:srgbClr val="0683AA"/>
        </a:solidFill>
      </dgm:spPr>
      <dgm:t>
        <a:bodyPr/>
        <a:lstStyle/>
        <a:p>
          <a:r>
            <a:rPr lang="fr-FR" noProof="0" dirty="0">
              <a:solidFill>
                <a:schemeClr val="bg1"/>
              </a:solidFill>
            </a:rPr>
            <a:t>Nous pouvons diversifier la R&amp;D</a:t>
          </a:r>
        </a:p>
      </dgm:t>
    </dgm:pt>
    <dgm:pt modelId="{96A2ECE6-8E50-481B-973B-420009D91395}" type="parTrans" cxnId="{4767CDC5-626F-4D41-85ED-C8A3525A553D}">
      <dgm:prSet/>
      <dgm:spPr/>
      <dgm:t>
        <a:bodyPr/>
        <a:lstStyle/>
        <a:p>
          <a:endParaRPr lang="fr-FR"/>
        </a:p>
      </dgm:t>
    </dgm:pt>
    <dgm:pt modelId="{8DD08EEF-8BF6-47BC-AC8F-F39FD4ABF1D4}" type="sibTrans" cxnId="{4767CDC5-626F-4D41-85ED-C8A3525A553D}">
      <dgm:prSet/>
      <dgm:spPr>
        <a:solidFill>
          <a:schemeClr val="bg1">
            <a:lumMod val="65000"/>
          </a:schemeClr>
        </a:solidFill>
      </dgm:spPr>
      <dgm:t>
        <a:bodyPr/>
        <a:lstStyle/>
        <a:p>
          <a:endParaRPr lang="fr-FR"/>
        </a:p>
      </dgm:t>
    </dgm:pt>
    <dgm:pt modelId="{0752650F-85D8-4819-B9E5-83719D622365}">
      <dgm:prSet phldrT="[Texte]"/>
      <dgm:spPr>
        <a:solidFill>
          <a:srgbClr val="0683AA"/>
        </a:solidFill>
      </dgm:spPr>
      <dgm:t>
        <a:bodyPr/>
        <a:lstStyle/>
        <a:p>
          <a:r>
            <a:rPr lang="fr-FR" noProof="0" dirty="0">
              <a:solidFill>
                <a:schemeClr val="bg1"/>
              </a:solidFill>
            </a:rPr>
            <a:t>Les produits sont innovants</a:t>
          </a:r>
        </a:p>
      </dgm:t>
    </dgm:pt>
    <dgm:pt modelId="{509AFFF2-059C-4D16-91AD-007C63FFB79F}" type="parTrans" cxnId="{CFD2D26C-8018-40A5-857D-B8655C8B67E2}">
      <dgm:prSet/>
      <dgm:spPr/>
      <dgm:t>
        <a:bodyPr/>
        <a:lstStyle/>
        <a:p>
          <a:endParaRPr lang="fr-FR"/>
        </a:p>
      </dgm:t>
    </dgm:pt>
    <dgm:pt modelId="{17A67FAC-9FEB-4DAE-9FF5-B1B02C7B3BD2}" type="sibTrans" cxnId="{CFD2D26C-8018-40A5-857D-B8655C8B67E2}">
      <dgm:prSet/>
      <dgm:spPr>
        <a:solidFill>
          <a:schemeClr val="bg1">
            <a:lumMod val="65000"/>
          </a:schemeClr>
        </a:solidFill>
      </dgm:spPr>
      <dgm:t>
        <a:bodyPr/>
        <a:lstStyle/>
        <a:p>
          <a:endParaRPr lang="fr-FR"/>
        </a:p>
      </dgm:t>
    </dgm:pt>
    <dgm:pt modelId="{C49657B0-871B-447F-951F-D3B1D94B26AF}" type="pres">
      <dgm:prSet presAssocID="{1DDADAFC-A8CF-4463-8F0E-CF5B8A34AE45}" presName="cycle" presStyleCnt="0">
        <dgm:presLayoutVars>
          <dgm:dir/>
          <dgm:resizeHandles val="exact"/>
        </dgm:presLayoutVars>
      </dgm:prSet>
      <dgm:spPr/>
    </dgm:pt>
    <dgm:pt modelId="{79CF2F13-50CB-420C-9B99-F6C74F6F84D1}" type="pres">
      <dgm:prSet presAssocID="{859B94FE-D1E0-4558-8174-BE3179DC8945}" presName="dummy" presStyleCnt="0"/>
      <dgm:spPr/>
    </dgm:pt>
    <dgm:pt modelId="{5F217797-35DB-4CDF-8631-69EC6FD863C5}" type="pres">
      <dgm:prSet presAssocID="{859B94FE-D1E0-4558-8174-BE3179DC8945}" presName="node" presStyleLbl="revTx" presStyleIdx="0" presStyleCnt="5">
        <dgm:presLayoutVars>
          <dgm:bulletEnabled val="1"/>
        </dgm:presLayoutVars>
      </dgm:prSet>
      <dgm:spPr/>
    </dgm:pt>
    <dgm:pt modelId="{183EC24D-E094-4D6C-A1E5-98AB73BFEDD4}" type="pres">
      <dgm:prSet presAssocID="{08F417D1-B06B-42B5-BDDD-EC594949E440}" presName="sibTrans" presStyleLbl="node1" presStyleIdx="0" presStyleCnt="5"/>
      <dgm:spPr/>
    </dgm:pt>
    <dgm:pt modelId="{7AAFE6F0-0AE9-4D1D-951A-0F08D8CA7006}" type="pres">
      <dgm:prSet presAssocID="{1AEF7077-A518-477E-8053-FDA0F97E95DA}" presName="dummy" presStyleCnt="0"/>
      <dgm:spPr/>
    </dgm:pt>
    <dgm:pt modelId="{AF9DD4C7-6AC1-4185-84B7-5AC846B96598}" type="pres">
      <dgm:prSet presAssocID="{1AEF7077-A518-477E-8053-FDA0F97E95DA}" presName="node" presStyleLbl="revTx" presStyleIdx="1" presStyleCnt="5">
        <dgm:presLayoutVars>
          <dgm:bulletEnabled val="1"/>
        </dgm:presLayoutVars>
      </dgm:prSet>
      <dgm:spPr/>
    </dgm:pt>
    <dgm:pt modelId="{AC3D41D0-33B2-4344-B755-34FB76DED57C}" type="pres">
      <dgm:prSet presAssocID="{DECC1392-CAD3-4006-8C99-C596842B8BAC}" presName="sibTrans" presStyleLbl="node1" presStyleIdx="1" presStyleCnt="5"/>
      <dgm:spPr/>
    </dgm:pt>
    <dgm:pt modelId="{240BEC34-B89D-4128-9430-7469614FD9F6}" type="pres">
      <dgm:prSet presAssocID="{59FA25B2-7E14-4ABC-BFF4-E63F1E12DBD1}" presName="dummy" presStyleCnt="0"/>
      <dgm:spPr/>
    </dgm:pt>
    <dgm:pt modelId="{F6489E6E-CF85-43E8-86C6-124EDBBA24EA}" type="pres">
      <dgm:prSet presAssocID="{59FA25B2-7E14-4ABC-BFF4-E63F1E12DBD1}" presName="node" presStyleLbl="revTx" presStyleIdx="2" presStyleCnt="5">
        <dgm:presLayoutVars>
          <dgm:bulletEnabled val="1"/>
        </dgm:presLayoutVars>
      </dgm:prSet>
      <dgm:spPr/>
    </dgm:pt>
    <dgm:pt modelId="{FA54EE8B-2EA1-425D-BED3-601CFE2CAB9C}" type="pres">
      <dgm:prSet presAssocID="{0AB27C74-E8CF-4EF5-B8D8-C573C4BEB14E}" presName="sibTrans" presStyleLbl="node1" presStyleIdx="2" presStyleCnt="5"/>
      <dgm:spPr/>
    </dgm:pt>
    <dgm:pt modelId="{EB20B65D-2A28-4681-8D21-75EBD8DC9F90}" type="pres">
      <dgm:prSet presAssocID="{5BD082EC-572C-4BB9-A472-E780544324B6}" presName="dummy" presStyleCnt="0"/>
      <dgm:spPr/>
    </dgm:pt>
    <dgm:pt modelId="{A035EAF3-62C6-46EB-8C6D-74A78D60979D}" type="pres">
      <dgm:prSet presAssocID="{5BD082EC-572C-4BB9-A472-E780544324B6}" presName="node" presStyleLbl="revTx" presStyleIdx="3" presStyleCnt="5">
        <dgm:presLayoutVars>
          <dgm:bulletEnabled val="1"/>
        </dgm:presLayoutVars>
      </dgm:prSet>
      <dgm:spPr/>
    </dgm:pt>
    <dgm:pt modelId="{80E2E611-8962-4959-ADA6-6B9BBB8531E1}" type="pres">
      <dgm:prSet presAssocID="{8DD08EEF-8BF6-47BC-AC8F-F39FD4ABF1D4}" presName="sibTrans" presStyleLbl="node1" presStyleIdx="3" presStyleCnt="5"/>
      <dgm:spPr/>
    </dgm:pt>
    <dgm:pt modelId="{0831984A-9C6C-4473-9572-5BC602BE2454}" type="pres">
      <dgm:prSet presAssocID="{0752650F-85D8-4819-B9E5-83719D622365}" presName="dummy" presStyleCnt="0"/>
      <dgm:spPr/>
    </dgm:pt>
    <dgm:pt modelId="{C3536CC7-9469-4105-A38A-DBA1D400CF2C}" type="pres">
      <dgm:prSet presAssocID="{0752650F-85D8-4819-B9E5-83719D622365}" presName="node" presStyleLbl="revTx" presStyleIdx="4" presStyleCnt="5">
        <dgm:presLayoutVars>
          <dgm:bulletEnabled val="1"/>
        </dgm:presLayoutVars>
      </dgm:prSet>
      <dgm:spPr/>
    </dgm:pt>
    <dgm:pt modelId="{33FA36E4-6C9F-4D7C-9513-F03975C99D55}" type="pres">
      <dgm:prSet presAssocID="{17A67FAC-9FEB-4DAE-9FF5-B1B02C7B3BD2}" presName="sibTrans" presStyleLbl="node1" presStyleIdx="4" presStyleCnt="5"/>
      <dgm:spPr/>
    </dgm:pt>
  </dgm:ptLst>
  <dgm:cxnLst>
    <dgm:cxn modelId="{BF0AEE17-2A7C-4D8A-A42A-F985302CC506}" type="presOf" srcId="{5BD082EC-572C-4BB9-A472-E780544324B6}" destId="{A035EAF3-62C6-46EB-8C6D-74A78D60979D}" srcOrd="0" destOrd="0" presId="urn:microsoft.com/office/officeart/2005/8/layout/cycle1"/>
    <dgm:cxn modelId="{F74E7B40-AE67-4301-9E79-09963D5D3AEC}" srcId="{1DDADAFC-A8CF-4463-8F0E-CF5B8A34AE45}" destId="{1AEF7077-A518-477E-8053-FDA0F97E95DA}" srcOrd="1" destOrd="0" parTransId="{45F9C58C-D5E9-4E6F-8352-D354D81F98A6}" sibTransId="{DECC1392-CAD3-4006-8C99-C596842B8BAC}"/>
    <dgm:cxn modelId="{6289695F-5EDE-4252-B86A-A82D29C21AE8}" srcId="{1DDADAFC-A8CF-4463-8F0E-CF5B8A34AE45}" destId="{59FA25B2-7E14-4ABC-BFF4-E63F1E12DBD1}" srcOrd="2" destOrd="0" parTransId="{4D66080B-6345-410D-A196-EB339C1C3E98}" sibTransId="{0AB27C74-E8CF-4EF5-B8D8-C573C4BEB14E}"/>
    <dgm:cxn modelId="{FBDD4966-4AC9-4A4A-99B0-3DE695641A7D}" type="presOf" srcId="{1AEF7077-A518-477E-8053-FDA0F97E95DA}" destId="{AF9DD4C7-6AC1-4185-84B7-5AC846B96598}" srcOrd="0" destOrd="0" presId="urn:microsoft.com/office/officeart/2005/8/layout/cycle1"/>
    <dgm:cxn modelId="{0C1F0C6B-4A7A-47F3-9D80-B890C96940BB}" type="presOf" srcId="{DECC1392-CAD3-4006-8C99-C596842B8BAC}" destId="{AC3D41D0-33B2-4344-B755-34FB76DED57C}" srcOrd="0" destOrd="0" presId="urn:microsoft.com/office/officeart/2005/8/layout/cycle1"/>
    <dgm:cxn modelId="{CFD2D26C-8018-40A5-857D-B8655C8B67E2}" srcId="{1DDADAFC-A8CF-4463-8F0E-CF5B8A34AE45}" destId="{0752650F-85D8-4819-B9E5-83719D622365}" srcOrd="4" destOrd="0" parTransId="{509AFFF2-059C-4D16-91AD-007C63FFB79F}" sibTransId="{17A67FAC-9FEB-4DAE-9FF5-B1B02C7B3BD2}"/>
    <dgm:cxn modelId="{C6EEE56C-060C-466A-8C2B-CC8060BEEF92}" type="presOf" srcId="{0AB27C74-E8CF-4EF5-B8D8-C573C4BEB14E}" destId="{FA54EE8B-2EA1-425D-BED3-601CFE2CAB9C}" srcOrd="0" destOrd="0" presId="urn:microsoft.com/office/officeart/2005/8/layout/cycle1"/>
    <dgm:cxn modelId="{6BDDB451-4327-434F-9B49-10D5AF177FEF}" type="presOf" srcId="{1DDADAFC-A8CF-4463-8F0E-CF5B8A34AE45}" destId="{C49657B0-871B-447F-951F-D3B1D94B26AF}" srcOrd="0" destOrd="0" presId="urn:microsoft.com/office/officeart/2005/8/layout/cycle1"/>
    <dgm:cxn modelId="{0B3CF092-7BCE-43A9-800E-5050FCD19AEC}" type="presOf" srcId="{0752650F-85D8-4819-B9E5-83719D622365}" destId="{C3536CC7-9469-4105-A38A-DBA1D400CF2C}" srcOrd="0" destOrd="0" presId="urn:microsoft.com/office/officeart/2005/8/layout/cycle1"/>
    <dgm:cxn modelId="{9499B696-1515-4C22-B8DE-1576F97EF524}" type="presOf" srcId="{8DD08EEF-8BF6-47BC-AC8F-F39FD4ABF1D4}" destId="{80E2E611-8962-4959-ADA6-6B9BBB8531E1}" srcOrd="0" destOrd="0" presId="urn:microsoft.com/office/officeart/2005/8/layout/cycle1"/>
    <dgm:cxn modelId="{3A1055A4-00B5-4391-AB5E-18D37393A8C1}" srcId="{1DDADAFC-A8CF-4463-8F0E-CF5B8A34AE45}" destId="{859B94FE-D1E0-4558-8174-BE3179DC8945}" srcOrd="0" destOrd="0" parTransId="{AA806E9A-AFE4-476C-AEC3-D9CB802BE2E3}" sibTransId="{08F417D1-B06B-42B5-BDDD-EC594949E440}"/>
    <dgm:cxn modelId="{44529CAD-4607-4ADD-98CD-52FE125250D0}" type="presOf" srcId="{59FA25B2-7E14-4ABC-BFF4-E63F1E12DBD1}" destId="{F6489E6E-CF85-43E8-86C6-124EDBBA24EA}" srcOrd="0" destOrd="0" presId="urn:microsoft.com/office/officeart/2005/8/layout/cycle1"/>
    <dgm:cxn modelId="{4767CDC5-626F-4D41-85ED-C8A3525A553D}" srcId="{1DDADAFC-A8CF-4463-8F0E-CF5B8A34AE45}" destId="{5BD082EC-572C-4BB9-A472-E780544324B6}" srcOrd="3" destOrd="0" parTransId="{96A2ECE6-8E50-481B-973B-420009D91395}" sibTransId="{8DD08EEF-8BF6-47BC-AC8F-F39FD4ABF1D4}"/>
    <dgm:cxn modelId="{276FF4C7-70E1-421D-BF5E-45EEC0404477}" type="presOf" srcId="{859B94FE-D1E0-4558-8174-BE3179DC8945}" destId="{5F217797-35DB-4CDF-8631-69EC6FD863C5}" srcOrd="0" destOrd="0" presId="urn:microsoft.com/office/officeart/2005/8/layout/cycle1"/>
    <dgm:cxn modelId="{D3E369D1-DB28-4BD9-9636-6596CB7CAB20}" type="presOf" srcId="{17A67FAC-9FEB-4DAE-9FF5-B1B02C7B3BD2}" destId="{33FA36E4-6C9F-4D7C-9513-F03975C99D55}" srcOrd="0" destOrd="0" presId="urn:microsoft.com/office/officeart/2005/8/layout/cycle1"/>
    <dgm:cxn modelId="{E0473EEA-E23E-4C27-BB3E-F704C016999F}" type="presOf" srcId="{08F417D1-B06B-42B5-BDDD-EC594949E440}" destId="{183EC24D-E094-4D6C-A1E5-98AB73BFEDD4}" srcOrd="0" destOrd="0" presId="urn:microsoft.com/office/officeart/2005/8/layout/cycle1"/>
    <dgm:cxn modelId="{44F5D32F-B93E-4DBD-84AA-7A7209522D00}" type="presParOf" srcId="{C49657B0-871B-447F-951F-D3B1D94B26AF}" destId="{79CF2F13-50CB-420C-9B99-F6C74F6F84D1}" srcOrd="0" destOrd="0" presId="urn:microsoft.com/office/officeart/2005/8/layout/cycle1"/>
    <dgm:cxn modelId="{A56B66D7-A736-40CC-9F85-D33F2DCBACC1}" type="presParOf" srcId="{C49657B0-871B-447F-951F-D3B1D94B26AF}" destId="{5F217797-35DB-4CDF-8631-69EC6FD863C5}" srcOrd="1" destOrd="0" presId="urn:microsoft.com/office/officeart/2005/8/layout/cycle1"/>
    <dgm:cxn modelId="{2D04A98F-6569-451F-90B7-69F9A1F99BDA}" type="presParOf" srcId="{C49657B0-871B-447F-951F-D3B1D94B26AF}" destId="{183EC24D-E094-4D6C-A1E5-98AB73BFEDD4}" srcOrd="2" destOrd="0" presId="urn:microsoft.com/office/officeart/2005/8/layout/cycle1"/>
    <dgm:cxn modelId="{AEEF3CCE-3A9C-4FAC-9B44-EEA75AAF807B}" type="presParOf" srcId="{C49657B0-871B-447F-951F-D3B1D94B26AF}" destId="{7AAFE6F0-0AE9-4D1D-951A-0F08D8CA7006}" srcOrd="3" destOrd="0" presId="urn:microsoft.com/office/officeart/2005/8/layout/cycle1"/>
    <dgm:cxn modelId="{F97E4F04-2AC6-4333-94C9-1E73964FB954}" type="presParOf" srcId="{C49657B0-871B-447F-951F-D3B1D94B26AF}" destId="{AF9DD4C7-6AC1-4185-84B7-5AC846B96598}" srcOrd="4" destOrd="0" presId="urn:microsoft.com/office/officeart/2005/8/layout/cycle1"/>
    <dgm:cxn modelId="{723B6201-7B07-4635-BF12-C22E86343290}" type="presParOf" srcId="{C49657B0-871B-447F-951F-D3B1D94B26AF}" destId="{AC3D41D0-33B2-4344-B755-34FB76DED57C}" srcOrd="5" destOrd="0" presId="urn:microsoft.com/office/officeart/2005/8/layout/cycle1"/>
    <dgm:cxn modelId="{6E7918AD-A654-43EF-9E94-4AF50226688E}" type="presParOf" srcId="{C49657B0-871B-447F-951F-D3B1D94B26AF}" destId="{240BEC34-B89D-4128-9430-7469614FD9F6}" srcOrd="6" destOrd="0" presId="urn:microsoft.com/office/officeart/2005/8/layout/cycle1"/>
    <dgm:cxn modelId="{08F9F63D-E446-4EC3-8621-2C04EC3CB450}" type="presParOf" srcId="{C49657B0-871B-447F-951F-D3B1D94B26AF}" destId="{F6489E6E-CF85-43E8-86C6-124EDBBA24EA}" srcOrd="7" destOrd="0" presId="urn:microsoft.com/office/officeart/2005/8/layout/cycle1"/>
    <dgm:cxn modelId="{DA81101B-FF19-437A-94BB-8D8055DE6B91}" type="presParOf" srcId="{C49657B0-871B-447F-951F-D3B1D94B26AF}" destId="{FA54EE8B-2EA1-425D-BED3-601CFE2CAB9C}" srcOrd="8" destOrd="0" presId="urn:microsoft.com/office/officeart/2005/8/layout/cycle1"/>
    <dgm:cxn modelId="{DA086F5B-CECC-42DA-9B72-965A097BB8F5}" type="presParOf" srcId="{C49657B0-871B-447F-951F-D3B1D94B26AF}" destId="{EB20B65D-2A28-4681-8D21-75EBD8DC9F90}" srcOrd="9" destOrd="0" presId="urn:microsoft.com/office/officeart/2005/8/layout/cycle1"/>
    <dgm:cxn modelId="{5C0A25B2-F149-406B-AFE7-28C7C5E0C8F6}" type="presParOf" srcId="{C49657B0-871B-447F-951F-D3B1D94B26AF}" destId="{A035EAF3-62C6-46EB-8C6D-74A78D60979D}" srcOrd="10" destOrd="0" presId="urn:microsoft.com/office/officeart/2005/8/layout/cycle1"/>
    <dgm:cxn modelId="{EE21D8E5-212B-4741-907B-A8FE69A51815}" type="presParOf" srcId="{C49657B0-871B-447F-951F-D3B1D94B26AF}" destId="{80E2E611-8962-4959-ADA6-6B9BBB8531E1}" srcOrd="11" destOrd="0" presId="urn:microsoft.com/office/officeart/2005/8/layout/cycle1"/>
    <dgm:cxn modelId="{9EC9CEE8-E270-4994-8ED8-C838024C8148}" type="presParOf" srcId="{C49657B0-871B-447F-951F-D3B1D94B26AF}" destId="{0831984A-9C6C-4473-9572-5BC602BE2454}" srcOrd="12" destOrd="0" presId="urn:microsoft.com/office/officeart/2005/8/layout/cycle1"/>
    <dgm:cxn modelId="{36D53625-D19D-4630-BA82-B7B47997C629}" type="presParOf" srcId="{C49657B0-871B-447F-951F-D3B1D94B26AF}" destId="{C3536CC7-9469-4105-A38A-DBA1D400CF2C}" srcOrd="13" destOrd="0" presId="urn:microsoft.com/office/officeart/2005/8/layout/cycle1"/>
    <dgm:cxn modelId="{53BCAAE6-FF19-4BCF-8DBF-44C64D5E5153}" type="presParOf" srcId="{C49657B0-871B-447F-951F-D3B1D94B26AF}" destId="{33FA36E4-6C9F-4D7C-9513-F03975C99D55}" srcOrd="14" destOrd="0" presId="urn:microsoft.com/office/officeart/2005/8/layout/cycle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859B94FE-D1E0-4558-8174-BE3179DC8945}">
      <dgm:prSet phldrT="[Texte]"/>
      <dgm:spPr>
        <a:solidFill>
          <a:srgbClr val="0683AA"/>
        </a:solidFill>
      </dgm:spPr>
      <dgm:t>
        <a:bodyPr/>
        <a:lstStyle/>
        <a:p>
          <a:endParaRPr lang="fr-FR" noProof="0" dirty="0"/>
        </a:p>
      </dgm:t>
    </dgm:pt>
    <dgm:pt modelId="{AA806E9A-AFE4-476C-AEC3-D9CB802BE2E3}" type="parTrans" cxnId="{3A1055A4-00B5-4391-AB5E-18D37393A8C1}">
      <dgm:prSet/>
      <dgm:spPr/>
      <dgm:t>
        <a:bodyPr/>
        <a:lstStyle/>
        <a:p>
          <a:endParaRPr lang="fr-FR"/>
        </a:p>
      </dgm:t>
    </dgm:pt>
    <dgm:pt modelId="{08F417D1-B06B-42B5-BDDD-EC594949E440}" type="sibTrans" cxnId="{3A1055A4-00B5-4391-AB5E-18D37393A8C1}">
      <dgm:prSet/>
      <dgm:spPr>
        <a:solidFill>
          <a:schemeClr val="bg1">
            <a:lumMod val="65000"/>
          </a:schemeClr>
        </a:solidFill>
      </dgm:spPr>
      <dgm:t>
        <a:bodyPr/>
        <a:lstStyle/>
        <a:p>
          <a:endParaRPr lang="fr-FR"/>
        </a:p>
      </dgm:t>
    </dgm:pt>
    <dgm:pt modelId="{5BD082EC-572C-4BB9-A472-E780544324B6}">
      <dgm:prSet phldrT="[Texte]"/>
      <dgm:spPr>
        <a:solidFill>
          <a:srgbClr val="0683AA"/>
        </a:solidFill>
      </dgm:spPr>
      <dgm:t>
        <a:bodyPr/>
        <a:lstStyle/>
        <a:p>
          <a:endParaRPr lang="fr-FR" noProof="0" dirty="0"/>
        </a:p>
      </dgm:t>
    </dgm:pt>
    <dgm:pt modelId="{96A2ECE6-8E50-481B-973B-420009D91395}" type="parTrans" cxnId="{4767CDC5-626F-4D41-85ED-C8A3525A553D}">
      <dgm:prSet/>
      <dgm:spPr/>
      <dgm:t>
        <a:bodyPr/>
        <a:lstStyle/>
        <a:p>
          <a:endParaRPr lang="fr-FR"/>
        </a:p>
      </dgm:t>
    </dgm:pt>
    <dgm:pt modelId="{8DD08EEF-8BF6-47BC-AC8F-F39FD4ABF1D4}" type="sibTrans" cxnId="{4767CDC5-626F-4D41-85ED-C8A3525A553D}">
      <dgm:prSet/>
      <dgm:spPr>
        <a:solidFill>
          <a:schemeClr val="bg1">
            <a:lumMod val="65000"/>
          </a:schemeClr>
        </a:solidFill>
      </dgm:spPr>
      <dgm:t>
        <a:bodyPr/>
        <a:lstStyle/>
        <a:p>
          <a:endParaRPr lang="fr-FR"/>
        </a:p>
      </dgm:t>
    </dgm:pt>
    <dgm:pt modelId="{0752650F-85D8-4819-B9E5-83719D622365}">
      <dgm:prSet phldrT="[Texte]"/>
      <dgm:spPr>
        <a:solidFill>
          <a:srgbClr val="0683AA"/>
        </a:solidFill>
      </dgm:spPr>
      <dgm:t>
        <a:bodyPr/>
        <a:lstStyle/>
        <a:p>
          <a:endParaRPr lang="fr-FR" noProof="0" dirty="0"/>
        </a:p>
      </dgm:t>
    </dgm:pt>
    <dgm:pt modelId="{509AFFF2-059C-4D16-91AD-007C63FFB79F}" type="parTrans" cxnId="{CFD2D26C-8018-40A5-857D-B8655C8B67E2}">
      <dgm:prSet/>
      <dgm:spPr/>
      <dgm:t>
        <a:bodyPr/>
        <a:lstStyle/>
        <a:p>
          <a:endParaRPr lang="fr-FR"/>
        </a:p>
      </dgm:t>
    </dgm:pt>
    <dgm:pt modelId="{17A67FAC-9FEB-4DAE-9FF5-B1B02C7B3BD2}" type="sibTrans" cxnId="{CFD2D26C-8018-40A5-857D-B8655C8B67E2}">
      <dgm:prSet/>
      <dgm:spPr>
        <a:solidFill>
          <a:schemeClr val="bg1">
            <a:lumMod val="65000"/>
          </a:schemeClr>
        </a:solidFill>
      </dgm:spPr>
      <dgm:t>
        <a:bodyPr/>
        <a:lstStyle/>
        <a:p>
          <a:endParaRPr lang="fr-FR"/>
        </a:p>
      </dgm:t>
    </dgm:pt>
    <dgm:pt modelId="{149B788E-A629-495B-AEDD-E93D09EDC953}">
      <dgm:prSet phldrT="[Texte]"/>
      <dgm:spPr>
        <a:solidFill>
          <a:srgbClr val="0683AA"/>
        </a:solidFill>
      </dgm:spPr>
      <dgm:t>
        <a:bodyPr/>
        <a:lstStyle/>
        <a:p>
          <a:endParaRPr lang="fr-FR" noProof="0" dirty="0"/>
        </a:p>
      </dgm:t>
    </dgm:pt>
    <dgm:pt modelId="{B4FF7BF4-C838-4431-9199-E5EE795840E8}" type="parTrans" cxnId="{F3D90C5F-945F-40A3-805E-A5B584DE6202}">
      <dgm:prSet/>
      <dgm:spPr/>
      <dgm:t>
        <a:bodyPr/>
        <a:lstStyle/>
        <a:p>
          <a:endParaRPr lang="fr-FR"/>
        </a:p>
      </dgm:t>
    </dgm:pt>
    <dgm:pt modelId="{F1308152-5E02-4EC0-97D6-F59F19C99A49}" type="sibTrans" cxnId="{F3D90C5F-945F-40A3-805E-A5B584DE6202}">
      <dgm:prSet/>
      <dgm:spPr>
        <a:solidFill>
          <a:schemeClr val="bg1">
            <a:lumMod val="65000"/>
          </a:schemeClr>
        </a:solidFill>
      </dgm:spPr>
      <dgm:t>
        <a:bodyPr/>
        <a:lstStyle/>
        <a:p>
          <a:endParaRPr lang="fr-FR"/>
        </a:p>
      </dgm:t>
    </dgm:pt>
    <dgm:pt modelId="{A926419A-D9D2-4430-AE68-E1CB3C2EA5E2}">
      <dgm:prSet phldrT="[Texte]"/>
      <dgm:spPr>
        <a:solidFill>
          <a:srgbClr val="0683AA"/>
        </a:solidFill>
      </dgm:spPr>
      <dgm:t>
        <a:bodyPr/>
        <a:lstStyle/>
        <a:p>
          <a:endParaRPr lang="fr-FR" noProof="0" dirty="0"/>
        </a:p>
      </dgm:t>
    </dgm:pt>
    <dgm:pt modelId="{4B36457D-3B27-4C2B-8B9F-D1CDCF1F42EA}" type="parTrans" cxnId="{2EC70C53-E590-4820-8378-DE685DDF2A9B}">
      <dgm:prSet/>
      <dgm:spPr/>
      <dgm:t>
        <a:bodyPr/>
        <a:lstStyle/>
        <a:p>
          <a:endParaRPr lang="fr-FR"/>
        </a:p>
      </dgm:t>
    </dgm:pt>
    <dgm:pt modelId="{7C0C32B7-494E-4A72-B2B0-90988056B234}" type="sibTrans" cxnId="{2EC70C53-E590-4820-8378-DE685DDF2A9B}">
      <dgm:prSet/>
      <dgm:spPr>
        <a:solidFill>
          <a:schemeClr val="bg1">
            <a:lumMod val="65000"/>
          </a:schemeClr>
        </a:solidFill>
      </dgm:spPr>
      <dgm:t>
        <a:bodyPr/>
        <a:lstStyle/>
        <a:p>
          <a:endParaRPr lang="fr-FR"/>
        </a:p>
      </dgm:t>
    </dgm:pt>
    <dgm:pt modelId="{C49657B0-871B-447F-951F-D3B1D94B26AF}" type="pres">
      <dgm:prSet presAssocID="{1DDADAFC-A8CF-4463-8F0E-CF5B8A34AE45}" presName="cycle" presStyleCnt="0">
        <dgm:presLayoutVars>
          <dgm:dir/>
          <dgm:resizeHandles val="exact"/>
        </dgm:presLayoutVars>
      </dgm:prSet>
      <dgm:spPr/>
    </dgm:pt>
    <dgm:pt modelId="{79CF2F13-50CB-420C-9B99-F6C74F6F84D1}" type="pres">
      <dgm:prSet presAssocID="{859B94FE-D1E0-4558-8174-BE3179DC8945}" presName="dummy" presStyleCnt="0"/>
      <dgm:spPr/>
    </dgm:pt>
    <dgm:pt modelId="{5F217797-35DB-4CDF-8631-69EC6FD863C5}" type="pres">
      <dgm:prSet presAssocID="{859B94FE-D1E0-4558-8174-BE3179DC8945}" presName="node" presStyleLbl="revTx" presStyleIdx="0" presStyleCnt="5">
        <dgm:presLayoutVars>
          <dgm:bulletEnabled val="1"/>
        </dgm:presLayoutVars>
      </dgm:prSet>
      <dgm:spPr/>
    </dgm:pt>
    <dgm:pt modelId="{183EC24D-E094-4D6C-A1E5-98AB73BFEDD4}" type="pres">
      <dgm:prSet presAssocID="{08F417D1-B06B-42B5-BDDD-EC594949E440}" presName="sibTrans" presStyleLbl="node1" presStyleIdx="0" presStyleCnt="5"/>
      <dgm:spPr/>
    </dgm:pt>
    <dgm:pt modelId="{EB20B65D-2A28-4681-8D21-75EBD8DC9F90}" type="pres">
      <dgm:prSet presAssocID="{5BD082EC-572C-4BB9-A472-E780544324B6}" presName="dummy" presStyleCnt="0"/>
      <dgm:spPr/>
    </dgm:pt>
    <dgm:pt modelId="{A035EAF3-62C6-46EB-8C6D-74A78D60979D}" type="pres">
      <dgm:prSet presAssocID="{5BD082EC-572C-4BB9-A472-E780544324B6}" presName="node" presStyleLbl="revTx" presStyleIdx="1" presStyleCnt="5">
        <dgm:presLayoutVars>
          <dgm:bulletEnabled val="1"/>
        </dgm:presLayoutVars>
      </dgm:prSet>
      <dgm:spPr/>
    </dgm:pt>
    <dgm:pt modelId="{80E2E611-8962-4959-ADA6-6B9BBB8531E1}" type="pres">
      <dgm:prSet presAssocID="{8DD08EEF-8BF6-47BC-AC8F-F39FD4ABF1D4}" presName="sibTrans" presStyleLbl="node1" presStyleIdx="1" presStyleCnt="5"/>
      <dgm:spPr/>
    </dgm:pt>
    <dgm:pt modelId="{5EB1D027-6998-4AA3-B41D-CD1010F62791}" type="pres">
      <dgm:prSet presAssocID="{149B788E-A629-495B-AEDD-E93D09EDC953}" presName="dummy" presStyleCnt="0"/>
      <dgm:spPr/>
    </dgm:pt>
    <dgm:pt modelId="{9B00F4E8-F449-4AC2-8711-DDF1EBBB38F4}" type="pres">
      <dgm:prSet presAssocID="{149B788E-A629-495B-AEDD-E93D09EDC953}" presName="node" presStyleLbl="revTx" presStyleIdx="2" presStyleCnt="5">
        <dgm:presLayoutVars>
          <dgm:bulletEnabled val="1"/>
        </dgm:presLayoutVars>
      </dgm:prSet>
      <dgm:spPr/>
    </dgm:pt>
    <dgm:pt modelId="{4984B6AC-ADA7-4BF2-98C8-03D7B5995EB9}" type="pres">
      <dgm:prSet presAssocID="{F1308152-5E02-4EC0-97D6-F59F19C99A49}" presName="sibTrans" presStyleLbl="node1" presStyleIdx="2" presStyleCnt="5"/>
      <dgm:spPr/>
    </dgm:pt>
    <dgm:pt modelId="{D230975C-1333-4FF2-951C-51E6B1C932F6}" type="pres">
      <dgm:prSet presAssocID="{A926419A-D9D2-4430-AE68-E1CB3C2EA5E2}" presName="dummy" presStyleCnt="0"/>
      <dgm:spPr/>
    </dgm:pt>
    <dgm:pt modelId="{69FDD6ED-3135-4A98-8DA0-16B2CC6EFC50}" type="pres">
      <dgm:prSet presAssocID="{A926419A-D9D2-4430-AE68-E1CB3C2EA5E2}" presName="node" presStyleLbl="revTx" presStyleIdx="3" presStyleCnt="5">
        <dgm:presLayoutVars>
          <dgm:bulletEnabled val="1"/>
        </dgm:presLayoutVars>
      </dgm:prSet>
      <dgm:spPr/>
    </dgm:pt>
    <dgm:pt modelId="{5FB449F3-AF05-4DA4-BBE8-8D47621D0DC4}" type="pres">
      <dgm:prSet presAssocID="{7C0C32B7-494E-4A72-B2B0-90988056B234}" presName="sibTrans" presStyleLbl="node1" presStyleIdx="3" presStyleCnt="5"/>
      <dgm:spPr/>
    </dgm:pt>
    <dgm:pt modelId="{0831984A-9C6C-4473-9572-5BC602BE2454}" type="pres">
      <dgm:prSet presAssocID="{0752650F-85D8-4819-B9E5-83719D622365}" presName="dummy" presStyleCnt="0"/>
      <dgm:spPr/>
    </dgm:pt>
    <dgm:pt modelId="{C3536CC7-9469-4105-A38A-DBA1D400CF2C}" type="pres">
      <dgm:prSet presAssocID="{0752650F-85D8-4819-B9E5-83719D622365}" presName="node" presStyleLbl="revTx" presStyleIdx="4" presStyleCnt="5">
        <dgm:presLayoutVars>
          <dgm:bulletEnabled val="1"/>
        </dgm:presLayoutVars>
      </dgm:prSet>
      <dgm:spPr/>
    </dgm:pt>
    <dgm:pt modelId="{33FA36E4-6C9F-4D7C-9513-F03975C99D55}" type="pres">
      <dgm:prSet presAssocID="{17A67FAC-9FEB-4DAE-9FF5-B1B02C7B3BD2}" presName="sibTrans" presStyleLbl="node1" presStyleIdx="4" presStyleCnt="5"/>
      <dgm:spPr/>
    </dgm:pt>
  </dgm:ptLst>
  <dgm:cxnLst>
    <dgm:cxn modelId="{BF0AEE17-2A7C-4D8A-A42A-F985302CC506}" type="presOf" srcId="{5BD082EC-572C-4BB9-A472-E780544324B6}" destId="{A035EAF3-62C6-46EB-8C6D-74A78D60979D}" srcOrd="0" destOrd="0" presId="urn:microsoft.com/office/officeart/2005/8/layout/cycle1"/>
    <dgm:cxn modelId="{F3D90C5F-945F-40A3-805E-A5B584DE6202}" srcId="{1DDADAFC-A8CF-4463-8F0E-CF5B8A34AE45}" destId="{149B788E-A629-495B-AEDD-E93D09EDC953}" srcOrd="2" destOrd="0" parTransId="{B4FF7BF4-C838-4431-9199-E5EE795840E8}" sibTransId="{F1308152-5E02-4EC0-97D6-F59F19C99A49}"/>
    <dgm:cxn modelId="{CFD2D26C-8018-40A5-857D-B8655C8B67E2}" srcId="{1DDADAFC-A8CF-4463-8F0E-CF5B8A34AE45}" destId="{0752650F-85D8-4819-B9E5-83719D622365}" srcOrd="4" destOrd="0" parTransId="{509AFFF2-059C-4D16-91AD-007C63FFB79F}" sibTransId="{17A67FAC-9FEB-4DAE-9FF5-B1B02C7B3BD2}"/>
    <dgm:cxn modelId="{3D27C14D-5E2E-4588-9EED-E6AC274C1ECF}" type="presOf" srcId="{149B788E-A629-495B-AEDD-E93D09EDC953}" destId="{9B00F4E8-F449-4AC2-8711-DDF1EBBB38F4}" srcOrd="0" destOrd="0" presId="urn:microsoft.com/office/officeart/2005/8/layout/cycle1"/>
    <dgm:cxn modelId="{6BDDB451-4327-434F-9B49-10D5AF177FEF}" type="presOf" srcId="{1DDADAFC-A8CF-4463-8F0E-CF5B8A34AE45}" destId="{C49657B0-871B-447F-951F-D3B1D94B26AF}" srcOrd="0" destOrd="0" presId="urn:microsoft.com/office/officeart/2005/8/layout/cycle1"/>
    <dgm:cxn modelId="{2EC70C53-E590-4820-8378-DE685DDF2A9B}" srcId="{1DDADAFC-A8CF-4463-8F0E-CF5B8A34AE45}" destId="{A926419A-D9D2-4430-AE68-E1CB3C2EA5E2}" srcOrd="3" destOrd="0" parTransId="{4B36457D-3B27-4C2B-8B9F-D1CDCF1F42EA}" sibTransId="{7C0C32B7-494E-4A72-B2B0-90988056B234}"/>
    <dgm:cxn modelId="{0B3CF092-7BCE-43A9-800E-5050FCD19AEC}" type="presOf" srcId="{0752650F-85D8-4819-B9E5-83719D622365}" destId="{C3536CC7-9469-4105-A38A-DBA1D400CF2C}" srcOrd="0" destOrd="0" presId="urn:microsoft.com/office/officeart/2005/8/layout/cycle1"/>
    <dgm:cxn modelId="{41601B93-9EF2-4A74-B42A-941794FD5CEE}" type="presOf" srcId="{7C0C32B7-494E-4A72-B2B0-90988056B234}" destId="{5FB449F3-AF05-4DA4-BBE8-8D47621D0DC4}" srcOrd="0" destOrd="0" presId="urn:microsoft.com/office/officeart/2005/8/layout/cycle1"/>
    <dgm:cxn modelId="{9499B696-1515-4C22-B8DE-1576F97EF524}" type="presOf" srcId="{8DD08EEF-8BF6-47BC-AC8F-F39FD4ABF1D4}" destId="{80E2E611-8962-4959-ADA6-6B9BBB8531E1}" srcOrd="0" destOrd="0" presId="urn:microsoft.com/office/officeart/2005/8/layout/cycle1"/>
    <dgm:cxn modelId="{3A1055A4-00B5-4391-AB5E-18D37393A8C1}" srcId="{1DDADAFC-A8CF-4463-8F0E-CF5B8A34AE45}" destId="{859B94FE-D1E0-4558-8174-BE3179DC8945}" srcOrd="0" destOrd="0" parTransId="{AA806E9A-AFE4-476C-AEC3-D9CB802BE2E3}" sibTransId="{08F417D1-B06B-42B5-BDDD-EC594949E440}"/>
    <dgm:cxn modelId="{37781BAE-E14B-4971-BA18-AD6C4A6AF316}" type="presOf" srcId="{A926419A-D9D2-4430-AE68-E1CB3C2EA5E2}" destId="{69FDD6ED-3135-4A98-8DA0-16B2CC6EFC50}" srcOrd="0" destOrd="0" presId="urn:microsoft.com/office/officeart/2005/8/layout/cycle1"/>
    <dgm:cxn modelId="{4767CDC5-626F-4D41-85ED-C8A3525A553D}" srcId="{1DDADAFC-A8CF-4463-8F0E-CF5B8A34AE45}" destId="{5BD082EC-572C-4BB9-A472-E780544324B6}" srcOrd="1" destOrd="0" parTransId="{96A2ECE6-8E50-481B-973B-420009D91395}" sibTransId="{8DD08EEF-8BF6-47BC-AC8F-F39FD4ABF1D4}"/>
    <dgm:cxn modelId="{276FF4C7-70E1-421D-BF5E-45EEC0404477}" type="presOf" srcId="{859B94FE-D1E0-4558-8174-BE3179DC8945}" destId="{5F217797-35DB-4CDF-8631-69EC6FD863C5}" srcOrd="0" destOrd="0" presId="urn:microsoft.com/office/officeart/2005/8/layout/cycle1"/>
    <dgm:cxn modelId="{D3E369D1-DB28-4BD9-9636-6596CB7CAB20}" type="presOf" srcId="{17A67FAC-9FEB-4DAE-9FF5-B1B02C7B3BD2}" destId="{33FA36E4-6C9F-4D7C-9513-F03975C99D55}" srcOrd="0" destOrd="0" presId="urn:microsoft.com/office/officeart/2005/8/layout/cycle1"/>
    <dgm:cxn modelId="{10C38DDF-A7A1-4F9E-9996-EC00A2AB7453}" type="presOf" srcId="{F1308152-5E02-4EC0-97D6-F59F19C99A49}" destId="{4984B6AC-ADA7-4BF2-98C8-03D7B5995EB9}" srcOrd="0" destOrd="0" presId="urn:microsoft.com/office/officeart/2005/8/layout/cycle1"/>
    <dgm:cxn modelId="{E0473EEA-E23E-4C27-BB3E-F704C016999F}" type="presOf" srcId="{08F417D1-B06B-42B5-BDDD-EC594949E440}" destId="{183EC24D-E094-4D6C-A1E5-98AB73BFEDD4}" srcOrd="0" destOrd="0" presId="urn:microsoft.com/office/officeart/2005/8/layout/cycle1"/>
    <dgm:cxn modelId="{44F5D32F-B93E-4DBD-84AA-7A7209522D00}" type="presParOf" srcId="{C49657B0-871B-447F-951F-D3B1D94B26AF}" destId="{79CF2F13-50CB-420C-9B99-F6C74F6F84D1}" srcOrd="0" destOrd="0" presId="urn:microsoft.com/office/officeart/2005/8/layout/cycle1"/>
    <dgm:cxn modelId="{A56B66D7-A736-40CC-9F85-D33F2DCBACC1}" type="presParOf" srcId="{C49657B0-871B-447F-951F-D3B1D94B26AF}" destId="{5F217797-35DB-4CDF-8631-69EC6FD863C5}" srcOrd="1" destOrd="0" presId="urn:microsoft.com/office/officeart/2005/8/layout/cycle1"/>
    <dgm:cxn modelId="{2D04A98F-6569-451F-90B7-69F9A1F99BDA}" type="presParOf" srcId="{C49657B0-871B-447F-951F-D3B1D94B26AF}" destId="{183EC24D-E094-4D6C-A1E5-98AB73BFEDD4}" srcOrd="2" destOrd="0" presId="urn:microsoft.com/office/officeart/2005/8/layout/cycle1"/>
    <dgm:cxn modelId="{DA086F5B-CECC-42DA-9B72-965A097BB8F5}" type="presParOf" srcId="{C49657B0-871B-447F-951F-D3B1D94B26AF}" destId="{EB20B65D-2A28-4681-8D21-75EBD8DC9F90}" srcOrd="3" destOrd="0" presId="urn:microsoft.com/office/officeart/2005/8/layout/cycle1"/>
    <dgm:cxn modelId="{5C0A25B2-F149-406B-AFE7-28C7C5E0C8F6}" type="presParOf" srcId="{C49657B0-871B-447F-951F-D3B1D94B26AF}" destId="{A035EAF3-62C6-46EB-8C6D-74A78D60979D}" srcOrd="4" destOrd="0" presId="urn:microsoft.com/office/officeart/2005/8/layout/cycle1"/>
    <dgm:cxn modelId="{EE21D8E5-212B-4741-907B-A8FE69A51815}" type="presParOf" srcId="{C49657B0-871B-447F-951F-D3B1D94B26AF}" destId="{80E2E611-8962-4959-ADA6-6B9BBB8531E1}" srcOrd="5" destOrd="0" presId="urn:microsoft.com/office/officeart/2005/8/layout/cycle1"/>
    <dgm:cxn modelId="{5454951F-CCD5-4A05-92E3-ABC3A95382AB}" type="presParOf" srcId="{C49657B0-871B-447F-951F-D3B1D94B26AF}" destId="{5EB1D027-6998-4AA3-B41D-CD1010F62791}" srcOrd="6" destOrd="0" presId="urn:microsoft.com/office/officeart/2005/8/layout/cycle1"/>
    <dgm:cxn modelId="{6FA87A63-A06A-4A9E-AAF4-F630C62665F0}" type="presParOf" srcId="{C49657B0-871B-447F-951F-D3B1D94B26AF}" destId="{9B00F4E8-F449-4AC2-8711-DDF1EBBB38F4}" srcOrd="7" destOrd="0" presId="urn:microsoft.com/office/officeart/2005/8/layout/cycle1"/>
    <dgm:cxn modelId="{6A894C10-E3A1-4D8A-90DA-290765BC0D5A}" type="presParOf" srcId="{C49657B0-871B-447F-951F-D3B1D94B26AF}" destId="{4984B6AC-ADA7-4BF2-98C8-03D7B5995EB9}" srcOrd="8" destOrd="0" presId="urn:microsoft.com/office/officeart/2005/8/layout/cycle1"/>
    <dgm:cxn modelId="{628AD9F5-5460-4AC8-B992-872C86925D45}" type="presParOf" srcId="{C49657B0-871B-447F-951F-D3B1D94B26AF}" destId="{D230975C-1333-4FF2-951C-51E6B1C932F6}" srcOrd="9" destOrd="0" presId="urn:microsoft.com/office/officeart/2005/8/layout/cycle1"/>
    <dgm:cxn modelId="{3A907310-14C3-4A73-B577-04F17A59451B}" type="presParOf" srcId="{C49657B0-871B-447F-951F-D3B1D94B26AF}" destId="{69FDD6ED-3135-4A98-8DA0-16B2CC6EFC50}" srcOrd="10" destOrd="0" presId="urn:microsoft.com/office/officeart/2005/8/layout/cycle1"/>
    <dgm:cxn modelId="{B0091C7F-04CC-45F9-9DA7-DA306DE566FC}" type="presParOf" srcId="{C49657B0-871B-447F-951F-D3B1D94B26AF}" destId="{5FB449F3-AF05-4DA4-BBE8-8D47621D0DC4}" srcOrd="11" destOrd="0" presId="urn:microsoft.com/office/officeart/2005/8/layout/cycle1"/>
    <dgm:cxn modelId="{9EC9CEE8-E270-4994-8ED8-C838024C8148}" type="presParOf" srcId="{C49657B0-871B-447F-951F-D3B1D94B26AF}" destId="{0831984A-9C6C-4473-9572-5BC602BE2454}" srcOrd="12" destOrd="0" presId="urn:microsoft.com/office/officeart/2005/8/layout/cycle1"/>
    <dgm:cxn modelId="{36D53625-D19D-4630-BA82-B7B47997C629}" type="presParOf" srcId="{C49657B0-871B-447F-951F-D3B1D94B26AF}" destId="{C3536CC7-9469-4105-A38A-DBA1D400CF2C}" srcOrd="13" destOrd="0" presId="urn:microsoft.com/office/officeart/2005/8/layout/cycle1"/>
    <dgm:cxn modelId="{53BCAAE6-FF19-4BCF-8DBF-44C64D5E5153}" type="presParOf" srcId="{C49657B0-871B-447F-951F-D3B1D94B26AF}" destId="{33FA36E4-6C9F-4D7C-9513-F03975C99D55}" srcOrd="14" destOrd="0" presId="urn:microsoft.com/office/officeart/2005/8/layout/cycle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FC91BF5A-AB75-49CC-8BED-B9381C422B19}">
      <dgm:prSet phldrT="[Texte]"/>
      <dgm:spPr>
        <a:solidFill>
          <a:schemeClr val="bg1">
            <a:lumMod val="95000"/>
          </a:schemeClr>
        </a:solidFill>
      </dgm:spPr>
      <dgm:t>
        <a:bodyPr/>
        <a:lstStyle/>
        <a:p>
          <a:r>
            <a:rPr lang="fr-FR" noProof="0" dirty="0"/>
            <a:t> </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dgm:t>
        <a:bodyPr/>
        <a:lstStyle/>
        <a:p>
          <a:endParaRPr lang="en-US"/>
        </a:p>
      </dgm:t>
    </dgm:pt>
    <dgm:pt modelId="{33ECCE2E-8C0F-4700-A374-B59A4A69AE3A}">
      <dgm:prSet phldrT="[Texte]"/>
      <dgm:spPr>
        <a:solidFill>
          <a:schemeClr val="bg1">
            <a:lumMod val="95000"/>
          </a:schemeClr>
        </a:solidFill>
      </dgm:spPr>
      <dgm:t>
        <a:bodyPr/>
        <a:lstStyle/>
        <a:p>
          <a:r>
            <a:rPr lang="fr-FR" noProof="0" dirty="0"/>
            <a:t> </a:t>
          </a:r>
        </a:p>
      </dgm:t>
    </dgm:pt>
    <dgm:pt modelId="{2CE7FF7B-5EB4-498A-BDFF-697E0CDEBDF1}" type="parTrans" cxnId="{78806474-C105-40AD-868C-40BEDD812C9C}">
      <dgm:prSet/>
      <dgm:spPr/>
      <dgm:t>
        <a:bodyPr/>
        <a:lstStyle/>
        <a:p>
          <a:endParaRPr lang="fr-FR"/>
        </a:p>
      </dgm:t>
    </dgm:pt>
    <dgm:pt modelId="{4AB9A855-6294-46C9-AF92-A40CC4B2E6F3}" type="sibTrans" cxnId="{78806474-C105-40AD-868C-40BEDD812C9C}">
      <dgm:prSet/>
      <dgm:spPr/>
      <dgm:t>
        <a:bodyPr/>
        <a:lstStyle/>
        <a:p>
          <a:endParaRPr lang="fr-FR"/>
        </a:p>
      </dgm:t>
    </dgm:pt>
    <dgm:pt modelId="{D7F4101B-5489-4C73-8562-E552B7BF38F0}">
      <dgm:prSet phldrT="[Texte]"/>
      <dgm:spPr>
        <a:solidFill>
          <a:schemeClr val="bg1">
            <a:lumMod val="95000"/>
          </a:schemeClr>
        </a:solidFill>
      </dgm:spPr>
      <dgm:t>
        <a:bodyPr/>
        <a:lstStyle/>
        <a:p>
          <a:r>
            <a:rPr lang="fr-FR" noProof="0" dirty="0"/>
            <a:t> </a:t>
          </a:r>
        </a:p>
      </dgm:t>
    </dgm:pt>
    <dgm:pt modelId="{3C0840BE-ACEE-4CE7-8ACA-8E7B03881A02}" type="parTrans" cxnId="{464118E8-FC1F-4A34-AF5D-189F15A79128}">
      <dgm:prSet/>
      <dgm:spPr/>
      <dgm:t>
        <a:bodyPr/>
        <a:lstStyle/>
        <a:p>
          <a:endParaRPr lang="fr-FR"/>
        </a:p>
      </dgm:t>
    </dgm:pt>
    <dgm:pt modelId="{672A55A8-6970-4924-8127-D604A05C4EB0}" type="sibTrans" cxnId="{464118E8-FC1F-4A34-AF5D-189F15A79128}">
      <dgm:prSet/>
      <dgm:spPr/>
      <dgm:t>
        <a:bodyPr/>
        <a:lstStyle/>
        <a:p>
          <a:endParaRPr lang="fr-FR"/>
        </a:p>
      </dgm:t>
    </dgm:pt>
    <dgm:pt modelId="{69FED660-1F3C-44CA-9A2E-BF281D221F2F}">
      <dgm:prSet phldrT="[Texte]"/>
      <dgm:spPr>
        <a:solidFill>
          <a:schemeClr val="bg1">
            <a:lumMod val="95000"/>
          </a:schemeClr>
        </a:solidFill>
      </dgm:spPr>
      <dgm:t>
        <a:bodyPr/>
        <a:lstStyle/>
        <a:p>
          <a:r>
            <a:rPr lang="fr-FR" noProof="0" dirty="0"/>
            <a:t> </a:t>
          </a:r>
        </a:p>
      </dgm:t>
    </dgm:pt>
    <dgm:pt modelId="{615D580C-490B-4632-8AF3-7302D5CFA345}" type="parTrans" cxnId="{5825B9B0-7530-4A72-9DE9-646BDBC5949E}">
      <dgm:prSet/>
      <dgm:spPr/>
      <dgm:t>
        <a:bodyPr/>
        <a:lstStyle/>
        <a:p>
          <a:endParaRPr lang="fr-FR"/>
        </a:p>
      </dgm:t>
    </dgm:pt>
    <dgm:pt modelId="{19377A1E-5042-47EA-BF84-2904D42D6C6D}" type="sibTrans" cxnId="{5825B9B0-7530-4A72-9DE9-646BDBC5949E}">
      <dgm:prSet/>
      <dgm:spPr/>
      <dgm:t>
        <a:bodyPr/>
        <a:lstStyle/>
        <a:p>
          <a:endParaRPr lang="fr-FR"/>
        </a:p>
      </dgm:t>
    </dgm:pt>
    <dgm:pt modelId="{106941EF-DBF8-4773-BBAC-B81121FB119A}">
      <dgm:prSet phldrT="[Texte]"/>
      <dgm:spPr>
        <a:solidFill>
          <a:schemeClr val="bg1">
            <a:lumMod val="95000"/>
          </a:schemeClr>
        </a:solidFill>
      </dgm:spPr>
      <dgm:t>
        <a:bodyPr/>
        <a:lstStyle/>
        <a:p>
          <a:r>
            <a:rPr lang="fr-FR" noProof="0" dirty="0"/>
            <a:t> </a:t>
          </a:r>
        </a:p>
      </dgm:t>
    </dgm:pt>
    <dgm:pt modelId="{7B51666E-EF3B-4A41-B656-ABA9F934F764}" type="parTrans" cxnId="{43F1ABD3-7E61-4ADC-8E69-759E256A7777}">
      <dgm:prSet/>
      <dgm:spPr/>
      <dgm:t>
        <a:bodyPr/>
        <a:lstStyle/>
        <a:p>
          <a:endParaRPr lang="fr-FR"/>
        </a:p>
      </dgm:t>
    </dgm:pt>
    <dgm:pt modelId="{D150C740-A9CA-4856-9EFC-7D77C8CB18B0}" type="sibTrans" cxnId="{43F1ABD3-7E61-4ADC-8E69-759E256A7777}">
      <dgm:prSet/>
      <dgm:spPr/>
      <dgm:t>
        <a:bodyPr/>
        <a:lstStyle/>
        <a:p>
          <a:endParaRPr lang="fr-FR"/>
        </a:p>
      </dgm:t>
    </dgm:pt>
    <dgm:pt modelId="{BF4E6BA8-AAC3-440B-8558-5AC7BF365AAA}" type="pres">
      <dgm:prSet presAssocID="{1DDADAFC-A8CF-4463-8F0E-CF5B8A34AE45}" presName="cycle" presStyleCnt="0">
        <dgm:presLayoutVars>
          <dgm:dir/>
          <dgm:resizeHandles val="exact"/>
        </dgm:presLayoutVars>
      </dgm:prSet>
      <dgm:spPr/>
    </dgm:pt>
    <dgm:pt modelId="{D9E0874D-364E-47DC-A697-DB2492E64013}"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D635CCA3-E82B-40FE-B5AC-3FC20005F065}" type="pres">
      <dgm:prSet presAssocID="{3E0C012A-36AB-4495-BDF4-E183E0A249F3}" presName="sibTrans" presStyleLbl="node1" presStyleIdx="0" presStyleCnt="5"/>
      <dgm:spPr/>
    </dgm:pt>
    <dgm:pt modelId="{71CF0355-B626-43EF-AD7D-989946936883}" type="pres">
      <dgm:prSet presAssocID="{33ECCE2E-8C0F-4700-A374-B59A4A69AE3A}" presName="dummy" presStyleCnt="0"/>
      <dgm:spPr/>
    </dgm:pt>
    <dgm:pt modelId="{C1D4C021-8EAD-4863-8C5D-2F9E52891B27}" type="pres">
      <dgm:prSet presAssocID="{33ECCE2E-8C0F-4700-A374-B59A4A69AE3A}" presName="node" presStyleLbl="revTx" presStyleIdx="1" presStyleCnt="5">
        <dgm:presLayoutVars>
          <dgm:bulletEnabled val="1"/>
        </dgm:presLayoutVars>
      </dgm:prSet>
      <dgm:spPr/>
    </dgm:pt>
    <dgm:pt modelId="{F5B9806C-3A06-4AA2-A5AE-C89BEB0EC84D}" type="pres">
      <dgm:prSet presAssocID="{4AB9A855-6294-46C9-AF92-A40CC4B2E6F3}" presName="sibTrans" presStyleLbl="node1" presStyleIdx="1" presStyleCnt="5"/>
      <dgm:spPr/>
    </dgm:pt>
    <dgm:pt modelId="{BE9D37D5-7083-4E17-8836-1E99B4AE3741}" type="pres">
      <dgm:prSet presAssocID="{D7F4101B-5489-4C73-8562-E552B7BF38F0}" presName="dummy" presStyleCnt="0"/>
      <dgm:spPr/>
    </dgm:pt>
    <dgm:pt modelId="{96A49B99-F975-4E85-B8AC-C03E515A2206}" type="pres">
      <dgm:prSet presAssocID="{D7F4101B-5489-4C73-8562-E552B7BF38F0}" presName="node" presStyleLbl="revTx" presStyleIdx="2" presStyleCnt="5">
        <dgm:presLayoutVars>
          <dgm:bulletEnabled val="1"/>
        </dgm:presLayoutVars>
      </dgm:prSet>
      <dgm:spPr/>
    </dgm:pt>
    <dgm:pt modelId="{82A972B0-5FE3-4E2A-96D9-06CEEB52EAEF}" type="pres">
      <dgm:prSet presAssocID="{672A55A8-6970-4924-8127-D604A05C4EB0}" presName="sibTrans" presStyleLbl="node1" presStyleIdx="2" presStyleCnt="5"/>
      <dgm:spPr/>
    </dgm:pt>
    <dgm:pt modelId="{5FC9E9D3-4BF7-408B-AF36-9E86FE345859}" type="pres">
      <dgm:prSet presAssocID="{69FED660-1F3C-44CA-9A2E-BF281D221F2F}" presName="dummy" presStyleCnt="0"/>
      <dgm:spPr/>
    </dgm:pt>
    <dgm:pt modelId="{271B2243-B28C-4BA9-A765-0E134C16E48E}" type="pres">
      <dgm:prSet presAssocID="{69FED660-1F3C-44CA-9A2E-BF281D221F2F}" presName="node" presStyleLbl="revTx" presStyleIdx="3" presStyleCnt="5">
        <dgm:presLayoutVars>
          <dgm:bulletEnabled val="1"/>
        </dgm:presLayoutVars>
      </dgm:prSet>
      <dgm:spPr/>
    </dgm:pt>
    <dgm:pt modelId="{EE5E8497-B2D0-4371-B5BC-A22FF0581703}" type="pres">
      <dgm:prSet presAssocID="{19377A1E-5042-47EA-BF84-2904D42D6C6D}" presName="sibTrans" presStyleLbl="node1" presStyleIdx="3" presStyleCnt="5"/>
      <dgm:spPr/>
    </dgm:pt>
    <dgm:pt modelId="{9D32CB43-E51D-47C2-845D-EB9FBC4F9BDE}" type="pres">
      <dgm:prSet presAssocID="{106941EF-DBF8-4773-BBAC-B81121FB119A}" presName="dummy" presStyleCnt="0"/>
      <dgm:spPr/>
    </dgm:pt>
    <dgm:pt modelId="{20D457A9-38B1-45D4-9B35-38AFE2C7FABA}" type="pres">
      <dgm:prSet presAssocID="{106941EF-DBF8-4773-BBAC-B81121FB119A}" presName="node" presStyleLbl="revTx" presStyleIdx="4" presStyleCnt="5">
        <dgm:presLayoutVars>
          <dgm:bulletEnabled val="1"/>
        </dgm:presLayoutVars>
      </dgm:prSet>
      <dgm:spPr/>
    </dgm:pt>
    <dgm:pt modelId="{9BABF7B1-7A26-46FD-B2B5-2B8AE9972930}" type="pres">
      <dgm:prSet presAssocID="{D150C740-A9CA-4856-9EFC-7D77C8CB18B0}" presName="sibTrans" presStyleLbl="node1" presStyleIdx="4" presStyleCnt="5"/>
      <dgm:spPr/>
    </dgm:pt>
  </dgm:ptLst>
  <dgm:cxnLst>
    <dgm:cxn modelId="{D056A505-BB71-45A7-941F-E1807EDE6AAF}" type="presOf" srcId="{69FED660-1F3C-44CA-9A2E-BF281D221F2F}" destId="{271B2243-B28C-4BA9-A765-0E134C16E48E}" srcOrd="0" destOrd="0" presId="urn:microsoft.com/office/officeart/2005/8/layout/cycle1"/>
    <dgm:cxn modelId="{07E26A1F-0C34-4513-B7CD-E27E7CEA15BB}" type="presOf" srcId="{D150C740-A9CA-4856-9EFC-7D77C8CB18B0}" destId="{9BABF7B1-7A26-46FD-B2B5-2B8AE9972930}" srcOrd="0" destOrd="0" presId="urn:microsoft.com/office/officeart/2005/8/layout/cycle1"/>
    <dgm:cxn modelId="{05F3F044-C024-44B5-B95B-B2C972952285}" type="presOf" srcId="{672A55A8-6970-4924-8127-D604A05C4EB0}" destId="{82A972B0-5FE3-4E2A-96D9-06CEEB52EAEF}" srcOrd="0" destOrd="0" presId="urn:microsoft.com/office/officeart/2005/8/layout/cycle1"/>
    <dgm:cxn modelId="{DA3C3751-9C1D-40D1-9435-4196FDFDAE2D}" type="presOf" srcId="{3E0C012A-36AB-4495-BDF4-E183E0A249F3}" destId="{D635CCA3-E82B-40FE-B5AC-3FC20005F065}" srcOrd="0" destOrd="0" presId="urn:microsoft.com/office/officeart/2005/8/layout/cycle1"/>
    <dgm:cxn modelId="{78806474-C105-40AD-868C-40BEDD812C9C}" srcId="{1DDADAFC-A8CF-4463-8F0E-CF5B8A34AE45}" destId="{33ECCE2E-8C0F-4700-A374-B59A4A69AE3A}" srcOrd="1" destOrd="0" parTransId="{2CE7FF7B-5EB4-498A-BDFF-697E0CDEBDF1}" sibTransId="{4AB9A855-6294-46C9-AF92-A40CC4B2E6F3}"/>
    <dgm:cxn modelId="{BF2D9781-265D-4FCB-BDDB-B0BB6FA9CE5F}" srcId="{1DDADAFC-A8CF-4463-8F0E-CF5B8A34AE45}" destId="{FC91BF5A-AB75-49CC-8BED-B9381C422B19}" srcOrd="0" destOrd="0" parTransId="{48DD6847-FC10-4AAD-B915-F82B7B259DE9}" sibTransId="{3E0C012A-36AB-4495-BDF4-E183E0A249F3}"/>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5825B9B0-7530-4A72-9DE9-646BDBC5949E}" srcId="{1DDADAFC-A8CF-4463-8F0E-CF5B8A34AE45}" destId="{69FED660-1F3C-44CA-9A2E-BF281D221F2F}" srcOrd="3" destOrd="0" parTransId="{615D580C-490B-4632-8AF3-7302D5CFA345}" sibTransId="{19377A1E-5042-47EA-BF84-2904D42D6C6D}"/>
    <dgm:cxn modelId="{183A70BD-695C-43E0-BC84-CB41B4B1EDBE}" type="presOf" srcId="{106941EF-DBF8-4773-BBAC-B81121FB119A}" destId="{20D457A9-38B1-45D4-9B35-38AFE2C7FABA}" srcOrd="0" destOrd="0" presId="urn:microsoft.com/office/officeart/2005/8/layout/cycle1"/>
    <dgm:cxn modelId="{76BC2FC9-94BE-429C-883D-E97C858B98D7}" type="presOf" srcId="{19377A1E-5042-47EA-BF84-2904D42D6C6D}" destId="{EE5E8497-B2D0-4371-B5BC-A22FF0581703}" srcOrd="0" destOrd="0" presId="urn:microsoft.com/office/officeart/2005/8/layout/cycle1"/>
    <dgm:cxn modelId="{D9F80ECC-358C-40E5-A04A-BBD4118B4754}" type="presOf" srcId="{4AB9A855-6294-46C9-AF92-A40CC4B2E6F3}" destId="{F5B9806C-3A06-4AA2-A5AE-C89BEB0EC84D}" srcOrd="0" destOrd="0" presId="urn:microsoft.com/office/officeart/2005/8/layout/cycle1"/>
    <dgm:cxn modelId="{3D75F9D0-A922-4B01-8366-136CA3C44CB0}" type="presOf" srcId="{33ECCE2E-8C0F-4700-A374-B59A4A69AE3A}" destId="{C1D4C021-8EAD-4863-8C5D-2F9E52891B27}" srcOrd="0" destOrd="0" presId="urn:microsoft.com/office/officeart/2005/8/layout/cycle1"/>
    <dgm:cxn modelId="{22889DD2-3258-4E17-8FCB-173763BAFEA7}" type="presOf" srcId="{D7F4101B-5489-4C73-8562-E552B7BF38F0}" destId="{96A49B99-F975-4E85-B8AC-C03E515A2206}" srcOrd="0" destOrd="0" presId="urn:microsoft.com/office/officeart/2005/8/layout/cycle1"/>
    <dgm:cxn modelId="{43F1ABD3-7E61-4ADC-8E69-759E256A7777}" srcId="{1DDADAFC-A8CF-4463-8F0E-CF5B8A34AE45}" destId="{106941EF-DBF8-4773-BBAC-B81121FB119A}" srcOrd="4" destOrd="0" parTransId="{7B51666E-EF3B-4A41-B656-ABA9F934F764}" sibTransId="{D150C740-A9CA-4856-9EFC-7D77C8CB18B0}"/>
    <dgm:cxn modelId="{464118E8-FC1F-4A34-AF5D-189F15A79128}" srcId="{1DDADAFC-A8CF-4463-8F0E-CF5B8A34AE45}" destId="{D7F4101B-5489-4C73-8562-E552B7BF38F0}" srcOrd="2" destOrd="0" parTransId="{3C0840BE-ACEE-4CE7-8ACA-8E7B03881A02}" sibTransId="{672A55A8-6970-4924-8127-D604A05C4EB0}"/>
    <dgm:cxn modelId="{5F024B7E-3AA5-4905-8F99-AAE19DDC47A7}" type="presParOf" srcId="{BF4E6BA8-AAC3-440B-8558-5AC7BF365AAA}" destId="{D9E0874D-364E-47DC-A697-DB2492E64013}"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8E10180C-AAD1-436E-97CD-251DC743464E}" type="presParOf" srcId="{BF4E6BA8-AAC3-440B-8558-5AC7BF365AAA}" destId="{D635CCA3-E82B-40FE-B5AC-3FC20005F065}" srcOrd="2" destOrd="0" presId="urn:microsoft.com/office/officeart/2005/8/layout/cycle1"/>
    <dgm:cxn modelId="{F8F09D33-42A8-4FFD-95F5-E1DDAD58854E}" type="presParOf" srcId="{BF4E6BA8-AAC3-440B-8558-5AC7BF365AAA}" destId="{71CF0355-B626-43EF-AD7D-989946936883}" srcOrd="3" destOrd="0" presId="urn:microsoft.com/office/officeart/2005/8/layout/cycle1"/>
    <dgm:cxn modelId="{E776670B-2206-43E6-A5F6-53502CC62E53}" type="presParOf" srcId="{BF4E6BA8-AAC3-440B-8558-5AC7BF365AAA}" destId="{C1D4C021-8EAD-4863-8C5D-2F9E52891B27}" srcOrd="4" destOrd="0" presId="urn:microsoft.com/office/officeart/2005/8/layout/cycle1"/>
    <dgm:cxn modelId="{19515E64-9FC1-4E40-AD89-FA897F4445C4}" type="presParOf" srcId="{BF4E6BA8-AAC3-440B-8558-5AC7BF365AAA}" destId="{F5B9806C-3A06-4AA2-A5AE-C89BEB0EC84D}" srcOrd="5" destOrd="0" presId="urn:microsoft.com/office/officeart/2005/8/layout/cycle1"/>
    <dgm:cxn modelId="{52D1864D-DA00-4A21-BB60-70E1893929DC}" type="presParOf" srcId="{BF4E6BA8-AAC3-440B-8558-5AC7BF365AAA}" destId="{BE9D37D5-7083-4E17-8836-1E99B4AE3741}" srcOrd="6" destOrd="0" presId="urn:microsoft.com/office/officeart/2005/8/layout/cycle1"/>
    <dgm:cxn modelId="{30196C2F-D2D2-4470-A204-0BB5CB1824B1}" type="presParOf" srcId="{BF4E6BA8-AAC3-440B-8558-5AC7BF365AAA}" destId="{96A49B99-F975-4E85-B8AC-C03E515A2206}" srcOrd="7" destOrd="0" presId="urn:microsoft.com/office/officeart/2005/8/layout/cycle1"/>
    <dgm:cxn modelId="{D4CE1AA6-225E-4F2C-BB1D-0964CFF4104C}" type="presParOf" srcId="{BF4E6BA8-AAC3-440B-8558-5AC7BF365AAA}" destId="{82A972B0-5FE3-4E2A-96D9-06CEEB52EAEF}" srcOrd="8" destOrd="0" presId="urn:microsoft.com/office/officeart/2005/8/layout/cycle1"/>
    <dgm:cxn modelId="{769503AC-583F-4829-93B0-100605F48528}" type="presParOf" srcId="{BF4E6BA8-AAC3-440B-8558-5AC7BF365AAA}" destId="{5FC9E9D3-4BF7-408B-AF36-9E86FE345859}" srcOrd="9" destOrd="0" presId="urn:microsoft.com/office/officeart/2005/8/layout/cycle1"/>
    <dgm:cxn modelId="{845B7284-BE3E-46BF-8890-1A48032FD135}" type="presParOf" srcId="{BF4E6BA8-AAC3-440B-8558-5AC7BF365AAA}" destId="{271B2243-B28C-4BA9-A765-0E134C16E48E}" srcOrd="10" destOrd="0" presId="urn:microsoft.com/office/officeart/2005/8/layout/cycle1"/>
    <dgm:cxn modelId="{DB420F2A-6D5F-4452-8E74-166DE34B1CE3}" type="presParOf" srcId="{BF4E6BA8-AAC3-440B-8558-5AC7BF365AAA}" destId="{EE5E8497-B2D0-4371-B5BC-A22FF0581703}" srcOrd="11" destOrd="0" presId="urn:microsoft.com/office/officeart/2005/8/layout/cycle1"/>
    <dgm:cxn modelId="{65A687DA-D6F3-41F6-A84E-D4D441BB627F}" type="presParOf" srcId="{BF4E6BA8-AAC3-440B-8558-5AC7BF365AAA}" destId="{9D32CB43-E51D-47C2-845D-EB9FBC4F9BDE}" srcOrd="12" destOrd="0" presId="urn:microsoft.com/office/officeart/2005/8/layout/cycle1"/>
    <dgm:cxn modelId="{BFB38185-C556-4D44-A531-CC24BE0A7F8F}" type="presParOf" srcId="{BF4E6BA8-AAC3-440B-8558-5AC7BF365AAA}" destId="{20D457A9-38B1-45D4-9B35-38AFE2C7FABA}" srcOrd="13" destOrd="0" presId="urn:microsoft.com/office/officeart/2005/8/layout/cycle1"/>
    <dgm:cxn modelId="{D235944A-A347-4405-861A-5477DF31C17A}" type="presParOf" srcId="{BF4E6BA8-AAC3-440B-8558-5AC7BF365AAA}" destId="{9BABF7B1-7A26-46FD-B2B5-2B8AE997293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859B94FE-D1E0-4558-8174-BE3179DC8945}">
      <dgm:prSet phldrT="[Texte]"/>
      <dgm:spPr>
        <a:solidFill>
          <a:srgbClr val="0683AA"/>
        </a:solidFill>
      </dgm:spPr>
      <dgm:t>
        <a:bodyPr/>
        <a:lstStyle/>
        <a:p>
          <a:r>
            <a:rPr lang="fr-FR" noProof="0" dirty="0"/>
            <a:t> </a:t>
          </a:r>
        </a:p>
      </dgm:t>
    </dgm:pt>
    <dgm:pt modelId="{AA806E9A-AFE4-476C-AEC3-D9CB802BE2E3}" type="parTrans" cxnId="{3A1055A4-00B5-4391-AB5E-18D37393A8C1}">
      <dgm:prSet/>
      <dgm:spPr/>
      <dgm:t>
        <a:bodyPr/>
        <a:lstStyle/>
        <a:p>
          <a:endParaRPr lang="fr-FR"/>
        </a:p>
      </dgm:t>
    </dgm:pt>
    <dgm:pt modelId="{08F417D1-B06B-42B5-BDDD-EC594949E440}" type="sibTrans" cxnId="{3A1055A4-00B5-4391-AB5E-18D37393A8C1}">
      <dgm:prSet/>
      <dgm:spPr>
        <a:solidFill>
          <a:schemeClr val="bg1">
            <a:lumMod val="50000"/>
          </a:schemeClr>
        </a:solidFill>
      </dgm:spPr>
      <dgm:t>
        <a:bodyPr/>
        <a:lstStyle/>
        <a:p>
          <a:endParaRPr lang="fr-FR"/>
        </a:p>
      </dgm:t>
    </dgm:pt>
    <dgm:pt modelId="{59FA25B2-7E14-4ABC-BFF4-E63F1E12DBD1}">
      <dgm:prSet phldrT="[Texte]"/>
      <dgm:spPr>
        <a:solidFill>
          <a:srgbClr val="0683AA"/>
        </a:solidFill>
      </dgm:spPr>
      <dgm:t>
        <a:bodyPr/>
        <a:lstStyle/>
        <a:p>
          <a:r>
            <a:rPr lang="fr-FR" noProof="0" dirty="0"/>
            <a:t> </a:t>
          </a:r>
        </a:p>
      </dgm:t>
    </dgm:pt>
    <dgm:pt modelId="{4D66080B-6345-410D-A196-EB339C1C3E98}" type="parTrans" cxnId="{6289695F-5EDE-4252-B86A-A82D29C21AE8}">
      <dgm:prSet/>
      <dgm:spPr/>
      <dgm:t>
        <a:bodyPr/>
        <a:lstStyle/>
        <a:p>
          <a:endParaRPr lang="fr-FR"/>
        </a:p>
      </dgm:t>
    </dgm:pt>
    <dgm:pt modelId="{0AB27C74-E8CF-4EF5-B8D8-C573C4BEB14E}" type="sibTrans" cxnId="{6289695F-5EDE-4252-B86A-A82D29C21AE8}">
      <dgm:prSet/>
      <dgm:spPr>
        <a:solidFill>
          <a:schemeClr val="bg1">
            <a:lumMod val="50000"/>
          </a:schemeClr>
        </a:solidFill>
      </dgm:spPr>
      <dgm:t>
        <a:bodyPr/>
        <a:lstStyle/>
        <a:p>
          <a:endParaRPr lang="fr-FR"/>
        </a:p>
      </dgm:t>
    </dgm:pt>
    <dgm:pt modelId="{5BD082EC-572C-4BB9-A472-E780544324B6}">
      <dgm:prSet phldrT="[Texte]"/>
      <dgm:spPr>
        <a:solidFill>
          <a:srgbClr val="0683AA"/>
        </a:solidFill>
      </dgm:spPr>
      <dgm:t>
        <a:bodyPr/>
        <a:lstStyle/>
        <a:p>
          <a:r>
            <a:rPr lang="fr-FR" dirty="0"/>
            <a:t> </a:t>
          </a:r>
          <a:endParaRPr lang="fr-FR" noProof="0" dirty="0"/>
        </a:p>
      </dgm:t>
    </dgm:pt>
    <dgm:pt modelId="{96A2ECE6-8E50-481B-973B-420009D91395}" type="parTrans" cxnId="{4767CDC5-626F-4D41-85ED-C8A3525A553D}">
      <dgm:prSet/>
      <dgm:spPr/>
      <dgm:t>
        <a:bodyPr/>
        <a:lstStyle/>
        <a:p>
          <a:endParaRPr lang="fr-FR"/>
        </a:p>
      </dgm:t>
    </dgm:pt>
    <dgm:pt modelId="{8DD08EEF-8BF6-47BC-AC8F-F39FD4ABF1D4}" type="sibTrans" cxnId="{4767CDC5-626F-4D41-85ED-C8A3525A553D}">
      <dgm:prSet/>
      <dgm:spPr>
        <a:solidFill>
          <a:schemeClr val="bg1">
            <a:lumMod val="50000"/>
          </a:schemeClr>
        </a:solidFill>
      </dgm:spPr>
      <dgm:t>
        <a:bodyPr/>
        <a:lstStyle/>
        <a:p>
          <a:endParaRPr lang="fr-FR"/>
        </a:p>
      </dgm:t>
    </dgm:pt>
    <dgm:pt modelId="{0752650F-85D8-4819-B9E5-83719D622365}">
      <dgm:prSet phldrT="[Texte]"/>
      <dgm:spPr>
        <a:solidFill>
          <a:srgbClr val="0683AA"/>
        </a:solidFill>
      </dgm:spPr>
      <dgm:t>
        <a:bodyPr/>
        <a:lstStyle/>
        <a:p>
          <a:r>
            <a:rPr lang="fr-FR" noProof="0" dirty="0"/>
            <a:t> </a:t>
          </a:r>
        </a:p>
      </dgm:t>
    </dgm:pt>
    <dgm:pt modelId="{509AFFF2-059C-4D16-91AD-007C63FFB79F}" type="parTrans" cxnId="{CFD2D26C-8018-40A5-857D-B8655C8B67E2}">
      <dgm:prSet/>
      <dgm:spPr/>
      <dgm:t>
        <a:bodyPr/>
        <a:lstStyle/>
        <a:p>
          <a:endParaRPr lang="fr-FR"/>
        </a:p>
      </dgm:t>
    </dgm:pt>
    <dgm:pt modelId="{17A67FAC-9FEB-4DAE-9FF5-B1B02C7B3BD2}" type="sibTrans" cxnId="{CFD2D26C-8018-40A5-857D-B8655C8B67E2}">
      <dgm:prSet/>
      <dgm:spPr>
        <a:solidFill>
          <a:schemeClr val="bg1">
            <a:lumMod val="50000"/>
          </a:schemeClr>
        </a:solidFill>
      </dgm:spPr>
      <dgm:t>
        <a:bodyPr/>
        <a:lstStyle/>
        <a:p>
          <a:endParaRPr lang="fr-FR"/>
        </a:p>
      </dgm:t>
    </dgm:pt>
    <dgm:pt modelId="{1AEF7077-A518-477E-8053-FDA0F97E95DA}">
      <dgm:prSet phldrT="[Texte]"/>
      <dgm:spPr>
        <a:solidFill>
          <a:srgbClr val="0683AA"/>
        </a:solidFill>
      </dgm:spPr>
      <dgm:t>
        <a:bodyPr/>
        <a:lstStyle/>
        <a:p>
          <a:r>
            <a:rPr lang="fr-FR" noProof="0" dirty="0"/>
            <a:t> </a:t>
          </a:r>
        </a:p>
      </dgm:t>
    </dgm:pt>
    <dgm:pt modelId="{DECC1392-CAD3-4006-8C99-C596842B8BAC}" type="sibTrans" cxnId="{F74E7B40-AE67-4301-9E79-09963D5D3AEC}">
      <dgm:prSet/>
      <dgm:spPr>
        <a:solidFill>
          <a:schemeClr val="bg1">
            <a:lumMod val="50000"/>
          </a:schemeClr>
        </a:solidFill>
      </dgm:spPr>
      <dgm:t>
        <a:bodyPr/>
        <a:lstStyle/>
        <a:p>
          <a:endParaRPr lang="fr-FR"/>
        </a:p>
      </dgm:t>
    </dgm:pt>
    <dgm:pt modelId="{45F9C58C-D5E9-4E6F-8352-D354D81F98A6}" type="parTrans" cxnId="{F74E7B40-AE67-4301-9E79-09963D5D3AEC}">
      <dgm:prSet/>
      <dgm:spPr/>
      <dgm:t>
        <a:bodyPr/>
        <a:lstStyle/>
        <a:p>
          <a:endParaRPr lang="fr-FR"/>
        </a:p>
      </dgm:t>
    </dgm:pt>
    <dgm:pt modelId="{C49657B0-871B-447F-951F-D3B1D94B26AF}" type="pres">
      <dgm:prSet presAssocID="{1DDADAFC-A8CF-4463-8F0E-CF5B8A34AE45}" presName="cycle" presStyleCnt="0">
        <dgm:presLayoutVars>
          <dgm:dir/>
          <dgm:resizeHandles val="exact"/>
        </dgm:presLayoutVars>
      </dgm:prSet>
      <dgm:spPr/>
    </dgm:pt>
    <dgm:pt modelId="{79CF2F13-50CB-420C-9B99-F6C74F6F84D1}" type="pres">
      <dgm:prSet presAssocID="{859B94FE-D1E0-4558-8174-BE3179DC8945}" presName="dummy" presStyleCnt="0"/>
      <dgm:spPr/>
    </dgm:pt>
    <dgm:pt modelId="{5F217797-35DB-4CDF-8631-69EC6FD863C5}" type="pres">
      <dgm:prSet presAssocID="{859B94FE-D1E0-4558-8174-BE3179DC8945}" presName="node" presStyleLbl="revTx" presStyleIdx="0" presStyleCnt="5">
        <dgm:presLayoutVars>
          <dgm:bulletEnabled val="1"/>
        </dgm:presLayoutVars>
      </dgm:prSet>
      <dgm:spPr/>
    </dgm:pt>
    <dgm:pt modelId="{183EC24D-E094-4D6C-A1E5-98AB73BFEDD4}" type="pres">
      <dgm:prSet presAssocID="{08F417D1-B06B-42B5-BDDD-EC594949E440}" presName="sibTrans" presStyleLbl="node1" presStyleIdx="0" presStyleCnt="5"/>
      <dgm:spPr/>
    </dgm:pt>
    <dgm:pt modelId="{7AAFE6F0-0AE9-4D1D-951A-0F08D8CA7006}" type="pres">
      <dgm:prSet presAssocID="{1AEF7077-A518-477E-8053-FDA0F97E95DA}" presName="dummy" presStyleCnt="0"/>
      <dgm:spPr/>
    </dgm:pt>
    <dgm:pt modelId="{AF9DD4C7-6AC1-4185-84B7-5AC846B96598}" type="pres">
      <dgm:prSet presAssocID="{1AEF7077-A518-477E-8053-FDA0F97E95DA}" presName="node" presStyleLbl="revTx" presStyleIdx="1" presStyleCnt="5">
        <dgm:presLayoutVars>
          <dgm:bulletEnabled val="1"/>
        </dgm:presLayoutVars>
      </dgm:prSet>
      <dgm:spPr/>
    </dgm:pt>
    <dgm:pt modelId="{AC3D41D0-33B2-4344-B755-34FB76DED57C}" type="pres">
      <dgm:prSet presAssocID="{DECC1392-CAD3-4006-8C99-C596842B8BAC}" presName="sibTrans" presStyleLbl="node1" presStyleIdx="1" presStyleCnt="5"/>
      <dgm:spPr/>
    </dgm:pt>
    <dgm:pt modelId="{240BEC34-B89D-4128-9430-7469614FD9F6}" type="pres">
      <dgm:prSet presAssocID="{59FA25B2-7E14-4ABC-BFF4-E63F1E12DBD1}" presName="dummy" presStyleCnt="0"/>
      <dgm:spPr/>
    </dgm:pt>
    <dgm:pt modelId="{F6489E6E-CF85-43E8-86C6-124EDBBA24EA}" type="pres">
      <dgm:prSet presAssocID="{59FA25B2-7E14-4ABC-BFF4-E63F1E12DBD1}" presName="node" presStyleLbl="revTx" presStyleIdx="2" presStyleCnt="5">
        <dgm:presLayoutVars>
          <dgm:bulletEnabled val="1"/>
        </dgm:presLayoutVars>
      </dgm:prSet>
      <dgm:spPr/>
    </dgm:pt>
    <dgm:pt modelId="{FA54EE8B-2EA1-425D-BED3-601CFE2CAB9C}" type="pres">
      <dgm:prSet presAssocID="{0AB27C74-E8CF-4EF5-B8D8-C573C4BEB14E}" presName="sibTrans" presStyleLbl="node1" presStyleIdx="2" presStyleCnt="5"/>
      <dgm:spPr/>
    </dgm:pt>
    <dgm:pt modelId="{EB20B65D-2A28-4681-8D21-75EBD8DC9F90}" type="pres">
      <dgm:prSet presAssocID="{5BD082EC-572C-4BB9-A472-E780544324B6}" presName="dummy" presStyleCnt="0"/>
      <dgm:spPr/>
    </dgm:pt>
    <dgm:pt modelId="{A035EAF3-62C6-46EB-8C6D-74A78D60979D}" type="pres">
      <dgm:prSet presAssocID="{5BD082EC-572C-4BB9-A472-E780544324B6}" presName="node" presStyleLbl="revTx" presStyleIdx="3" presStyleCnt="5">
        <dgm:presLayoutVars>
          <dgm:bulletEnabled val="1"/>
        </dgm:presLayoutVars>
      </dgm:prSet>
      <dgm:spPr/>
    </dgm:pt>
    <dgm:pt modelId="{80E2E611-8962-4959-ADA6-6B9BBB8531E1}" type="pres">
      <dgm:prSet presAssocID="{8DD08EEF-8BF6-47BC-AC8F-F39FD4ABF1D4}" presName="sibTrans" presStyleLbl="node1" presStyleIdx="3" presStyleCnt="5"/>
      <dgm:spPr/>
    </dgm:pt>
    <dgm:pt modelId="{0831984A-9C6C-4473-9572-5BC602BE2454}" type="pres">
      <dgm:prSet presAssocID="{0752650F-85D8-4819-B9E5-83719D622365}" presName="dummy" presStyleCnt="0"/>
      <dgm:spPr/>
    </dgm:pt>
    <dgm:pt modelId="{C3536CC7-9469-4105-A38A-DBA1D400CF2C}" type="pres">
      <dgm:prSet presAssocID="{0752650F-85D8-4819-B9E5-83719D622365}" presName="node" presStyleLbl="revTx" presStyleIdx="4" presStyleCnt="5">
        <dgm:presLayoutVars>
          <dgm:bulletEnabled val="1"/>
        </dgm:presLayoutVars>
      </dgm:prSet>
      <dgm:spPr/>
    </dgm:pt>
    <dgm:pt modelId="{33FA36E4-6C9F-4D7C-9513-F03975C99D55}" type="pres">
      <dgm:prSet presAssocID="{17A67FAC-9FEB-4DAE-9FF5-B1B02C7B3BD2}" presName="sibTrans" presStyleLbl="node1" presStyleIdx="4" presStyleCnt="5"/>
      <dgm:spPr/>
    </dgm:pt>
  </dgm:ptLst>
  <dgm:cxnLst>
    <dgm:cxn modelId="{BF0AEE17-2A7C-4D8A-A42A-F985302CC506}" type="presOf" srcId="{5BD082EC-572C-4BB9-A472-E780544324B6}" destId="{A035EAF3-62C6-46EB-8C6D-74A78D60979D}" srcOrd="0" destOrd="0" presId="urn:microsoft.com/office/officeart/2005/8/layout/cycle1"/>
    <dgm:cxn modelId="{F74E7B40-AE67-4301-9E79-09963D5D3AEC}" srcId="{1DDADAFC-A8CF-4463-8F0E-CF5B8A34AE45}" destId="{1AEF7077-A518-477E-8053-FDA0F97E95DA}" srcOrd="1" destOrd="0" parTransId="{45F9C58C-D5E9-4E6F-8352-D354D81F98A6}" sibTransId="{DECC1392-CAD3-4006-8C99-C596842B8BAC}"/>
    <dgm:cxn modelId="{6289695F-5EDE-4252-B86A-A82D29C21AE8}" srcId="{1DDADAFC-A8CF-4463-8F0E-CF5B8A34AE45}" destId="{59FA25B2-7E14-4ABC-BFF4-E63F1E12DBD1}" srcOrd="2" destOrd="0" parTransId="{4D66080B-6345-410D-A196-EB339C1C3E98}" sibTransId="{0AB27C74-E8CF-4EF5-B8D8-C573C4BEB14E}"/>
    <dgm:cxn modelId="{FBDD4966-4AC9-4A4A-99B0-3DE695641A7D}" type="presOf" srcId="{1AEF7077-A518-477E-8053-FDA0F97E95DA}" destId="{AF9DD4C7-6AC1-4185-84B7-5AC846B96598}" srcOrd="0" destOrd="0" presId="urn:microsoft.com/office/officeart/2005/8/layout/cycle1"/>
    <dgm:cxn modelId="{0C1F0C6B-4A7A-47F3-9D80-B890C96940BB}" type="presOf" srcId="{DECC1392-CAD3-4006-8C99-C596842B8BAC}" destId="{AC3D41D0-33B2-4344-B755-34FB76DED57C}" srcOrd="0" destOrd="0" presId="urn:microsoft.com/office/officeart/2005/8/layout/cycle1"/>
    <dgm:cxn modelId="{CFD2D26C-8018-40A5-857D-B8655C8B67E2}" srcId="{1DDADAFC-A8CF-4463-8F0E-CF5B8A34AE45}" destId="{0752650F-85D8-4819-B9E5-83719D622365}" srcOrd="4" destOrd="0" parTransId="{509AFFF2-059C-4D16-91AD-007C63FFB79F}" sibTransId="{17A67FAC-9FEB-4DAE-9FF5-B1B02C7B3BD2}"/>
    <dgm:cxn modelId="{C6EEE56C-060C-466A-8C2B-CC8060BEEF92}" type="presOf" srcId="{0AB27C74-E8CF-4EF5-B8D8-C573C4BEB14E}" destId="{FA54EE8B-2EA1-425D-BED3-601CFE2CAB9C}" srcOrd="0" destOrd="0" presId="urn:microsoft.com/office/officeart/2005/8/layout/cycle1"/>
    <dgm:cxn modelId="{6BDDB451-4327-434F-9B49-10D5AF177FEF}" type="presOf" srcId="{1DDADAFC-A8CF-4463-8F0E-CF5B8A34AE45}" destId="{C49657B0-871B-447F-951F-D3B1D94B26AF}" srcOrd="0" destOrd="0" presId="urn:microsoft.com/office/officeart/2005/8/layout/cycle1"/>
    <dgm:cxn modelId="{0B3CF092-7BCE-43A9-800E-5050FCD19AEC}" type="presOf" srcId="{0752650F-85D8-4819-B9E5-83719D622365}" destId="{C3536CC7-9469-4105-A38A-DBA1D400CF2C}" srcOrd="0" destOrd="0" presId="urn:microsoft.com/office/officeart/2005/8/layout/cycle1"/>
    <dgm:cxn modelId="{9499B696-1515-4C22-B8DE-1576F97EF524}" type="presOf" srcId="{8DD08EEF-8BF6-47BC-AC8F-F39FD4ABF1D4}" destId="{80E2E611-8962-4959-ADA6-6B9BBB8531E1}" srcOrd="0" destOrd="0" presId="urn:microsoft.com/office/officeart/2005/8/layout/cycle1"/>
    <dgm:cxn modelId="{3A1055A4-00B5-4391-AB5E-18D37393A8C1}" srcId="{1DDADAFC-A8CF-4463-8F0E-CF5B8A34AE45}" destId="{859B94FE-D1E0-4558-8174-BE3179DC8945}" srcOrd="0" destOrd="0" parTransId="{AA806E9A-AFE4-476C-AEC3-D9CB802BE2E3}" sibTransId="{08F417D1-B06B-42B5-BDDD-EC594949E440}"/>
    <dgm:cxn modelId="{44529CAD-4607-4ADD-98CD-52FE125250D0}" type="presOf" srcId="{59FA25B2-7E14-4ABC-BFF4-E63F1E12DBD1}" destId="{F6489E6E-CF85-43E8-86C6-124EDBBA24EA}" srcOrd="0" destOrd="0" presId="urn:microsoft.com/office/officeart/2005/8/layout/cycle1"/>
    <dgm:cxn modelId="{4767CDC5-626F-4D41-85ED-C8A3525A553D}" srcId="{1DDADAFC-A8CF-4463-8F0E-CF5B8A34AE45}" destId="{5BD082EC-572C-4BB9-A472-E780544324B6}" srcOrd="3" destOrd="0" parTransId="{96A2ECE6-8E50-481B-973B-420009D91395}" sibTransId="{8DD08EEF-8BF6-47BC-AC8F-F39FD4ABF1D4}"/>
    <dgm:cxn modelId="{276FF4C7-70E1-421D-BF5E-45EEC0404477}" type="presOf" srcId="{859B94FE-D1E0-4558-8174-BE3179DC8945}" destId="{5F217797-35DB-4CDF-8631-69EC6FD863C5}" srcOrd="0" destOrd="0" presId="urn:microsoft.com/office/officeart/2005/8/layout/cycle1"/>
    <dgm:cxn modelId="{D3E369D1-DB28-4BD9-9636-6596CB7CAB20}" type="presOf" srcId="{17A67FAC-9FEB-4DAE-9FF5-B1B02C7B3BD2}" destId="{33FA36E4-6C9F-4D7C-9513-F03975C99D55}" srcOrd="0" destOrd="0" presId="urn:microsoft.com/office/officeart/2005/8/layout/cycle1"/>
    <dgm:cxn modelId="{E0473EEA-E23E-4C27-BB3E-F704C016999F}" type="presOf" srcId="{08F417D1-B06B-42B5-BDDD-EC594949E440}" destId="{183EC24D-E094-4D6C-A1E5-98AB73BFEDD4}" srcOrd="0" destOrd="0" presId="urn:microsoft.com/office/officeart/2005/8/layout/cycle1"/>
    <dgm:cxn modelId="{44F5D32F-B93E-4DBD-84AA-7A7209522D00}" type="presParOf" srcId="{C49657B0-871B-447F-951F-D3B1D94B26AF}" destId="{79CF2F13-50CB-420C-9B99-F6C74F6F84D1}" srcOrd="0" destOrd="0" presId="urn:microsoft.com/office/officeart/2005/8/layout/cycle1"/>
    <dgm:cxn modelId="{A56B66D7-A736-40CC-9F85-D33F2DCBACC1}" type="presParOf" srcId="{C49657B0-871B-447F-951F-D3B1D94B26AF}" destId="{5F217797-35DB-4CDF-8631-69EC6FD863C5}" srcOrd="1" destOrd="0" presId="urn:microsoft.com/office/officeart/2005/8/layout/cycle1"/>
    <dgm:cxn modelId="{2D04A98F-6569-451F-90B7-69F9A1F99BDA}" type="presParOf" srcId="{C49657B0-871B-447F-951F-D3B1D94B26AF}" destId="{183EC24D-E094-4D6C-A1E5-98AB73BFEDD4}" srcOrd="2" destOrd="0" presId="urn:microsoft.com/office/officeart/2005/8/layout/cycle1"/>
    <dgm:cxn modelId="{AEEF3CCE-3A9C-4FAC-9B44-EEA75AAF807B}" type="presParOf" srcId="{C49657B0-871B-447F-951F-D3B1D94B26AF}" destId="{7AAFE6F0-0AE9-4D1D-951A-0F08D8CA7006}" srcOrd="3" destOrd="0" presId="urn:microsoft.com/office/officeart/2005/8/layout/cycle1"/>
    <dgm:cxn modelId="{F97E4F04-2AC6-4333-94C9-1E73964FB954}" type="presParOf" srcId="{C49657B0-871B-447F-951F-D3B1D94B26AF}" destId="{AF9DD4C7-6AC1-4185-84B7-5AC846B96598}" srcOrd="4" destOrd="0" presId="urn:microsoft.com/office/officeart/2005/8/layout/cycle1"/>
    <dgm:cxn modelId="{723B6201-7B07-4635-BF12-C22E86343290}" type="presParOf" srcId="{C49657B0-871B-447F-951F-D3B1D94B26AF}" destId="{AC3D41D0-33B2-4344-B755-34FB76DED57C}" srcOrd="5" destOrd="0" presId="urn:microsoft.com/office/officeart/2005/8/layout/cycle1"/>
    <dgm:cxn modelId="{6E7918AD-A654-43EF-9E94-4AF50226688E}" type="presParOf" srcId="{C49657B0-871B-447F-951F-D3B1D94B26AF}" destId="{240BEC34-B89D-4128-9430-7469614FD9F6}" srcOrd="6" destOrd="0" presId="urn:microsoft.com/office/officeart/2005/8/layout/cycle1"/>
    <dgm:cxn modelId="{08F9F63D-E446-4EC3-8621-2C04EC3CB450}" type="presParOf" srcId="{C49657B0-871B-447F-951F-D3B1D94B26AF}" destId="{F6489E6E-CF85-43E8-86C6-124EDBBA24EA}" srcOrd="7" destOrd="0" presId="urn:microsoft.com/office/officeart/2005/8/layout/cycle1"/>
    <dgm:cxn modelId="{DA81101B-FF19-437A-94BB-8D8055DE6B91}" type="presParOf" srcId="{C49657B0-871B-447F-951F-D3B1D94B26AF}" destId="{FA54EE8B-2EA1-425D-BED3-601CFE2CAB9C}" srcOrd="8" destOrd="0" presId="urn:microsoft.com/office/officeart/2005/8/layout/cycle1"/>
    <dgm:cxn modelId="{DA086F5B-CECC-42DA-9B72-965A097BB8F5}" type="presParOf" srcId="{C49657B0-871B-447F-951F-D3B1D94B26AF}" destId="{EB20B65D-2A28-4681-8D21-75EBD8DC9F90}" srcOrd="9" destOrd="0" presId="urn:microsoft.com/office/officeart/2005/8/layout/cycle1"/>
    <dgm:cxn modelId="{5C0A25B2-F149-406B-AFE7-28C7C5E0C8F6}" type="presParOf" srcId="{C49657B0-871B-447F-951F-D3B1D94B26AF}" destId="{A035EAF3-62C6-46EB-8C6D-74A78D60979D}" srcOrd="10" destOrd="0" presId="urn:microsoft.com/office/officeart/2005/8/layout/cycle1"/>
    <dgm:cxn modelId="{EE21D8E5-212B-4741-907B-A8FE69A51815}" type="presParOf" srcId="{C49657B0-871B-447F-951F-D3B1D94B26AF}" destId="{80E2E611-8962-4959-ADA6-6B9BBB8531E1}" srcOrd="11" destOrd="0" presId="urn:microsoft.com/office/officeart/2005/8/layout/cycle1"/>
    <dgm:cxn modelId="{9EC9CEE8-E270-4994-8ED8-C838024C8148}" type="presParOf" srcId="{C49657B0-871B-447F-951F-D3B1D94B26AF}" destId="{0831984A-9C6C-4473-9572-5BC602BE2454}" srcOrd="12" destOrd="0" presId="urn:microsoft.com/office/officeart/2005/8/layout/cycle1"/>
    <dgm:cxn modelId="{36D53625-D19D-4630-BA82-B7B47997C629}" type="presParOf" srcId="{C49657B0-871B-447F-951F-D3B1D94B26AF}" destId="{C3536CC7-9469-4105-A38A-DBA1D400CF2C}" srcOrd="13" destOrd="0" presId="urn:microsoft.com/office/officeart/2005/8/layout/cycle1"/>
    <dgm:cxn modelId="{53BCAAE6-FF19-4BCF-8DBF-44C64D5E5153}" type="presParOf" srcId="{C49657B0-871B-447F-951F-D3B1D94B26AF}" destId="{33FA36E4-6C9F-4D7C-9513-F03975C99D55}" srcOrd="14"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859B94FE-D1E0-4558-8174-BE3179DC8945}">
      <dgm:prSet phldrT="[Texte]"/>
      <dgm:spPr>
        <a:solidFill>
          <a:srgbClr val="0683AA"/>
        </a:solidFill>
      </dgm:spPr>
      <dgm:t>
        <a:bodyPr/>
        <a:lstStyle/>
        <a:p>
          <a:r>
            <a:rPr lang="fr-FR" noProof="0" dirty="0"/>
            <a:t> </a:t>
          </a:r>
        </a:p>
      </dgm:t>
    </dgm:pt>
    <dgm:pt modelId="{AA806E9A-AFE4-476C-AEC3-D9CB802BE2E3}" type="parTrans" cxnId="{3A1055A4-00B5-4391-AB5E-18D37393A8C1}">
      <dgm:prSet/>
      <dgm:spPr/>
      <dgm:t>
        <a:bodyPr/>
        <a:lstStyle/>
        <a:p>
          <a:endParaRPr lang="fr-FR"/>
        </a:p>
      </dgm:t>
    </dgm:pt>
    <dgm:pt modelId="{08F417D1-B06B-42B5-BDDD-EC594949E440}" type="sibTrans" cxnId="{3A1055A4-00B5-4391-AB5E-18D37393A8C1}">
      <dgm:prSet/>
      <dgm:spPr>
        <a:solidFill>
          <a:schemeClr val="bg1">
            <a:lumMod val="50000"/>
          </a:schemeClr>
        </a:solidFill>
      </dgm:spPr>
      <dgm:t>
        <a:bodyPr/>
        <a:lstStyle/>
        <a:p>
          <a:endParaRPr lang="fr-FR"/>
        </a:p>
      </dgm:t>
    </dgm:pt>
    <dgm:pt modelId="{59FA25B2-7E14-4ABC-BFF4-E63F1E12DBD1}">
      <dgm:prSet phldrT="[Texte]"/>
      <dgm:spPr>
        <a:solidFill>
          <a:srgbClr val="0683AA"/>
        </a:solidFill>
      </dgm:spPr>
      <dgm:t>
        <a:bodyPr/>
        <a:lstStyle/>
        <a:p>
          <a:r>
            <a:rPr lang="fr-FR" noProof="0" dirty="0"/>
            <a:t> </a:t>
          </a:r>
        </a:p>
      </dgm:t>
    </dgm:pt>
    <dgm:pt modelId="{4D66080B-6345-410D-A196-EB339C1C3E98}" type="parTrans" cxnId="{6289695F-5EDE-4252-B86A-A82D29C21AE8}">
      <dgm:prSet/>
      <dgm:spPr/>
      <dgm:t>
        <a:bodyPr/>
        <a:lstStyle/>
        <a:p>
          <a:endParaRPr lang="fr-FR"/>
        </a:p>
      </dgm:t>
    </dgm:pt>
    <dgm:pt modelId="{0AB27C74-E8CF-4EF5-B8D8-C573C4BEB14E}" type="sibTrans" cxnId="{6289695F-5EDE-4252-B86A-A82D29C21AE8}">
      <dgm:prSet/>
      <dgm:spPr>
        <a:solidFill>
          <a:schemeClr val="bg1">
            <a:lumMod val="50000"/>
          </a:schemeClr>
        </a:solidFill>
      </dgm:spPr>
      <dgm:t>
        <a:bodyPr/>
        <a:lstStyle/>
        <a:p>
          <a:endParaRPr lang="fr-FR"/>
        </a:p>
      </dgm:t>
    </dgm:pt>
    <dgm:pt modelId="{5BD082EC-572C-4BB9-A472-E780544324B6}">
      <dgm:prSet phldrT="[Texte]"/>
      <dgm:spPr>
        <a:solidFill>
          <a:srgbClr val="0683AA"/>
        </a:solidFill>
      </dgm:spPr>
      <dgm:t>
        <a:bodyPr/>
        <a:lstStyle/>
        <a:p>
          <a:r>
            <a:rPr lang="fr-FR" dirty="0"/>
            <a:t> </a:t>
          </a:r>
          <a:endParaRPr lang="fr-FR" noProof="0" dirty="0"/>
        </a:p>
      </dgm:t>
    </dgm:pt>
    <dgm:pt modelId="{96A2ECE6-8E50-481B-973B-420009D91395}" type="parTrans" cxnId="{4767CDC5-626F-4D41-85ED-C8A3525A553D}">
      <dgm:prSet/>
      <dgm:spPr/>
      <dgm:t>
        <a:bodyPr/>
        <a:lstStyle/>
        <a:p>
          <a:endParaRPr lang="fr-FR"/>
        </a:p>
      </dgm:t>
    </dgm:pt>
    <dgm:pt modelId="{8DD08EEF-8BF6-47BC-AC8F-F39FD4ABF1D4}" type="sibTrans" cxnId="{4767CDC5-626F-4D41-85ED-C8A3525A553D}">
      <dgm:prSet/>
      <dgm:spPr>
        <a:solidFill>
          <a:schemeClr val="bg1">
            <a:lumMod val="50000"/>
          </a:schemeClr>
        </a:solidFill>
      </dgm:spPr>
      <dgm:t>
        <a:bodyPr/>
        <a:lstStyle/>
        <a:p>
          <a:endParaRPr lang="fr-FR"/>
        </a:p>
      </dgm:t>
    </dgm:pt>
    <dgm:pt modelId="{0752650F-85D8-4819-B9E5-83719D622365}">
      <dgm:prSet phldrT="[Texte]"/>
      <dgm:spPr>
        <a:solidFill>
          <a:srgbClr val="0683AA"/>
        </a:solidFill>
      </dgm:spPr>
      <dgm:t>
        <a:bodyPr/>
        <a:lstStyle/>
        <a:p>
          <a:r>
            <a:rPr lang="fr-FR" noProof="0" dirty="0"/>
            <a:t> </a:t>
          </a:r>
        </a:p>
      </dgm:t>
    </dgm:pt>
    <dgm:pt modelId="{509AFFF2-059C-4D16-91AD-007C63FFB79F}" type="parTrans" cxnId="{CFD2D26C-8018-40A5-857D-B8655C8B67E2}">
      <dgm:prSet/>
      <dgm:spPr/>
      <dgm:t>
        <a:bodyPr/>
        <a:lstStyle/>
        <a:p>
          <a:endParaRPr lang="fr-FR"/>
        </a:p>
      </dgm:t>
    </dgm:pt>
    <dgm:pt modelId="{17A67FAC-9FEB-4DAE-9FF5-B1B02C7B3BD2}" type="sibTrans" cxnId="{CFD2D26C-8018-40A5-857D-B8655C8B67E2}">
      <dgm:prSet/>
      <dgm:spPr>
        <a:solidFill>
          <a:schemeClr val="bg1">
            <a:lumMod val="50000"/>
          </a:schemeClr>
        </a:solidFill>
      </dgm:spPr>
      <dgm:t>
        <a:bodyPr/>
        <a:lstStyle/>
        <a:p>
          <a:endParaRPr lang="fr-FR"/>
        </a:p>
      </dgm:t>
    </dgm:pt>
    <dgm:pt modelId="{1AEF7077-A518-477E-8053-FDA0F97E95DA}">
      <dgm:prSet phldrT="[Texte]"/>
      <dgm:spPr>
        <a:solidFill>
          <a:srgbClr val="0683AA"/>
        </a:solidFill>
      </dgm:spPr>
      <dgm:t>
        <a:bodyPr/>
        <a:lstStyle/>
        <a:p>
          <a:r>
            <a:rPr lang="fr-FR" noProof="0" dirty="0"/>
            <a:t> </a:t>
          </a:r>
        </a:p>
      </dgm:t>
    </dgm:pt>
    <dgm:pt modelId="{DECC1392-CAD3-4006-8C99-C596842B8BAC}" type="sibTrans" cxnId="{F74E7B40-AE67-4301-9E79-09963D5D3AEC}">
      <dgm:prSet/>
      <dgm:spPr>
        <a:solidFill>
          <a:schemeClr val="bg1">
            <a:lumMod val="50000"/>
          </a:schemeClr>
        </a:solidFill>
      </dgm:spPr>
      <dgm:t>
        <a:bodyPr/>
        <a:lstStyle/>
        <a:p>
          <a:endParaRPr lang="fr-FR"/>
        </a:p>
      </dgm:t>
    </dgm:pt>
    <dgm:pt modelId="{45F9C58C-D5E9-4E6F-8352-D354D81F98A6}" type="parTrans" cxnId="{F74E7B40-AE67-4301-9E79-09963D5D3AEC}">
      <dgm:prSet/>
      <dgm:spPr/>
      <dgm:t>
        <a:bodyPr/>
        <a:lstStyle/>
        <a:p>
          <a:endParaRPr lang="fr-FR"/>
        </a:p>
      </dgm:t>
    </dgm:pt>
    <dgm:pt modelId="{C49657B0-871B-447F-951F-D3B1D94B26AF}" type="pres">
      <dgm:prSet presAssocID="{1DDADAFC-A8CF-4463-8F0E-CF5B8A34AE45}" presName="cycle" presStyleCnt="0">
        <dgm:presLayoutVars>
          <dgm:dir/>
          <dgm:resizeHandles val="exact"/>
        </dgm:presLayoutVars>
      </dgm:prSet>
      <dgm:spPr/>
    </dgm:pt>
    <dgm:pt modelId="{79CF2F13-50CB-420C-9B99-F6C74F6F84D1}" type="pres">
      <dgm:prSet presAssocID="{859B94FE-D1E0-4558-8174-BE3179DC8945}" presName="dummy" presStyleCnt="0"/>
      <dgm:spPr/>
    </dgm:pt>
    <dgm:pt modelId="{5F217797-35DB-4CDF-8631-69EC6FD863C5}" type="pres">
      <dgm:prSet presAssocID="{859B94FE-D1E0-4558-8174-BE3179DC8945}" presName="node" presStyleLbl="revTx" presStyleIdx="0" presStyleCnt="5">
        <dgm:presLayoutVars>
          <dgm:bulletEnabled val="1"/>
        </dgm:presLayoutVars>
      </dgm:prSet>
      <dgm:spPr/>
    </dgm:pt>
    <dgm:pt modelId="{183EC24D-E094-4D6C-A1E5-98AB73BFEDD4}" type="pres">
      <dgm:prSet presAssocID="{08F417D1-B06B-42B5-BDDD-EC594949E440}" presName="sibTrans" presStyleLbl="node1" presStyleIdx="0" presStyleCnt="5"/>
      <dgm:spPr/>
    </dgm:pt>
    <dgm:pt modelId="{7AAFE6F0-0AE9-4D1D-951A-0F08D8CA7006}" type="pres">
      <dgm:prSet presAssocID="{1AEF7077-A518-477E-8053-FDA0F97E95DA}" presName="dummy" presStyleCnt="0"/>
      <dgm:spPr/>
    </dgm:pt>
    <dgm:pt modelId="{AF9DD4C7-6AC1-4185-84B7-5AC846B96598}" type="pres">
      <dgm:prSet presAssocID="{1AEF7077-A518-477E-8053-FDA0F97E95DA}" presName="node" presStyleLbl="revTx" presStyleIdx="1" presStyleCnt="5">
        <dgm:presLayoutVars>
          <dgm:bulletEnabled val="1"/>
        </dgm:presLayoutVars>
      </dgm:prSet>
      <dgm:spPr/>
    </dgm:pt>
    <dgm:pt modelId="{AC3D41D0-33B2-4344-B755-34FB76DED57C}" type="pres">
      <dgm:prSet presAssocID="{DECC1392-CAD3-4006-8C99-C596842B8BAC}" presName="sibTrans" presStyleLbl="node1" presStyleIdx="1" presStyleCnt="5"/>
      <dgm:spPr/>
    </dgm:pt>
    <dgm:pt modelId="{240BEC34-B89D-4128-9430-7469614FD9F6}" type="pres">
      <dgm:prSet presAssocID="{59FA25B2-7E14-4ABC-BFF4-E63F1E12DBD1}" presName="dummy" presStyleCnt="0"/>
      <dgm:spPr/>
    </dgm:pt>
    <dgm:pt modelId="{F6489E6E-CF85-43E8-86C6-124EDBBA24EA}" type="pres">
      <dgm:prSet presAssocID="{59FA25B2-7E14-4ABC-BFF4-E63F1E12DBD1}" presName="node" presStyleLbl="revTx" presStyleIdx="2" presStyleCnt="5">
        <dgm:presLayoutVars>
          <dgm:bulletEnabled val="1"/>
        </dgm:presLayoutVars>
      </dgm:prSet>
      <dgm:spPr/>
    </dgm:pt>
    <dgm:pt modelId="{FA54EE8B-2EA1-425D-BED3-601CFE2CAB9C}" type="pres">
      <dgm:prSet presAssocID="{0AB27C74-E8CF-4EF5-B8D8-C573C4BEB14E}" presName="sibTrans" presStyleLbl="node1" presStyleIdx="2" presStyleCnt="5"/>
      <dgm:spPr/>
    </dgm:pt>
    <dgm:pt modelId="{EB20B65D-2A28-4681-8D21-75EBD8DC9F90}" type="pres">
      <dgm:prSet presAssocID="{5BD082EC-572C-4BB9-A472-E780544324B6}" presName="dummy" presStyleCnt="0"/>
      <dgm:spPr/>
    </dgm:pt>
    <dgm:pt modelId="{A035EAF3-62C6-46EB-8C6D-74A78D60979D}" type="pres">
      <dgm:prSet presAssocID="{5BD082EC-572C-4BB9-A472-E780544324B6}" presName="node" presStyleLbl="revTx" presStyleIdx="3" presStyleCnt="5">
        <dgm:presLayoutVars>
          <dgm:bulletEnabled val="1"/>
        </dgm:presLayoutVars>
      </dgm:prSet>
      <dgm:spPr/>
    </dgm:pt>
    <dgm:pt modelId="{80E2E611-8962-4959-ADA6-6B9BBB8531E1}" type="pres">
      <dgm:prSet presAssocID="{8DD08EEF-8BF6-47BC-AC8F-F39FD4ABF1D4}" presName="sibTrans" presStyleLbl="node1" presStyleIdx="3" presStyleCnt="5"/>
      <dgm:spPr/>
    </dgm:pt>
    <dgm:pt modelId="{0831984A-9C6C-4473-9572-5BC602BE2454}" type="pres">
      <dgm:prSet presAssocID="{0752650F-85D8-4819-B9E5-83719D622365}" presName="dummy" presStyleCnt="0"/>
      <dgm:spPr/>
    </dgm:pt>
    <dgm:pt modelId="{C3536CC7-9469-4105-A38A-DBA1D400CF2C}" type="pres">
      <dgm:prSet presAssocID="{0752650F-85D8-4819-B9E5-83719D622365}" presName="node" presStyleLbl="revTx" presStyleIdx="4" presStyleCnt="5">
        <dgm:presLayoutVars>
          <dgm:bulletEnabled val="1"/>
        </dgm:presLayoutVars>
      </dgm:prSet>
      <dgm:spPr/>
    </dgm:pt>
    <dgm:pt modelId="{33FA36E4-6C9F-4D7C-9513-F03975C99D55}" type="pres">
      <dgm:prSet presAssocID="{17A67FAC-9FEB-4DAE-9FF5-B1B02C7B3BD2}" presName="sibTrans" presStyleLbl="node1" presStyleIdx="4" presStyleCnt="5"/>
      <dgm:spPr/>
    </dgm:pt>
  </dgm:ptLst>
  <dgm:cxnLst>
    <dgm:cxn modelId="{BF0AEE17-2A7C-4D8A-A42A-F985302CC506}" type="presOf" srcId="{5BD082EC-572C-4BB9-A472-E780544324B6}" destId="{A035EAF3-62C6-46EB-8C6D-74A78D60979D}" srcOrd="0" destOrd="0" presId="urn:microsoft.com/office/officeart/2005/8/layout/cycle1"/>
    <dgm:cxn modelId="{F74E7B40-AE67-4301-9E79-09963D5D3AEC}" srcId="{1DDADAFC-A8CF-4463-8F0E-CF5B8A34AE45}" destId="{1AEF7077-A518-477E-8053-FDA0F97E95DA}" srcOrd="1" destOrd="0" parTransId="{45F9C58C-D5E9-4E6F-8352-D354D81F98A6}" sibTransId="{DECC1392-CAD3-4006-8C99-C596842B8BAC}"/>
    <dgm:cxn modelId="{6289695F-5EDE-4252-B86A-A82D29C21AE8}" srcId="{1DDADAFC-A8CF-4463-8F0E-CF5B8A34AE45}" destId="{59FA25B2-7E14-4ABC-BFF4-E63F1E12DBD1}" srcOrd="2" destOrd="0" parTransId="{4D66080B-6345-410D-A196-EB339C1C3E98}" sibTransId="{0AB27C74-E8CF-4EF5-B8D8-C573C4BEB14E}"/>
    <dgm:cxn modelId="{FBDD4966-4AC9-4A4A-99B0-3DE695641A7D}" type="presOf" srcId="{1AEF7077-A518-477E-8053-FDA0F97E95DA}" destId="{AF9DD4C7-6AC1-4185-84B7-5AC846B96598}" srcOrd="0" destOrd="0" presId="urn:microsoft.com/office/officeart/2005/8/layout/cycle1"/>
    <dgm:cxn modelId="{0C1F0C6B-4A7A-47F3-9D80-B890C96940BB}" type="presOf" srcId="{DECC1392-CAD3-4006-8C99-C596842B8BAC}" destId="{AC3D41D0-33B2-4344-B755-34FB76DED57C}" srcOrd="0" destOrd="0" presId="urn:microsoft.com/office/officeart/2005/8/layout/cycle1"/>
    <dgm:cxn modelId="{CFD2D26C-8018-40A5-857D-B8655C8B67E2}" srcId="{1DDADAFC-A8CF-4463-8F0E-CF5B8A34AE45}" destId="{0752650F-85D8-4819-B9E5-83719D622365}" srcOrd="4" destOrd="0" parTransId="{509AFFF2-059C-4D16-91AD-007C63FFB79F}" sibTransId="{17A67FAC-9FEB-4DAE-9FF5-B1B02C7B3BD2}"/>
    <dgm:cxn modelId="{C6EEE56C-060C-466A-8C2B-CC8060BEEF92}" type="presOf" srcId="{0AB27C74-E8CF-4EF5-B8D8-C573C4BEB14E}" destId="{FA54EE8B-2EA1-425D-BED3-601CFE2CAB9C}" srcOrd="0" destOrd="0" presId="urn:microsoft.com/office/officeart/2005/8/layout/cycle1"/>
    <dgm:cxn modelId="{6BDDB451-4327-434F-9B49-10D5AF177FEF}" type="presOf" srcId="{1DDADAFC-A8CF-4463-8F0E-CF5B8A34AE45}" destId="{C49657B0-871B-447F-951F-D3B1D94B26AF}" srcOrd="0" destOrd="0" presId="urn:microsoft.com/office/officeart/2005/8/layout/cycle1"/>
    <dgm:cxn modelId="{0B3CF092-7BCE-43A9-800E-5050FCD19AEC}" type="presOf" srcId="{0752650F-85D8-4819-B9E5-83719D622365}" destId="{C3536CC7-9469-4105-A38A-DBA1D400CF2C}" srcOrd="0" destOrd="0" presId="urn:microsoft.com/office/officeart/2005/8/layout/cycle1"/>
    <dgm:cxn modelId="{9499B696-1515-4C22-B8DE-1576F97EF524}" type="presOf" srcId="{8DD08EEF-8BF6-47BC-AC8F-F39FD4ABF1D4}" destId="{80E2E611-8962-4959-ADA6-6B9BBB8531E1}" srcOrd="0" destOrd="0" presId="urn:microsoft.com/office/officeart/2005/8/layout/cycle1"/>
    <dgm:cxn modelId="{3A1055A4-00B5-4391-AB5E-18D37393A8C1}" srcId="{1DDADAFC-A8CF-4463-8F0E-CF5B8A34AE45}" destId="{859B94FE-D1E0-4558-8174-BE3179DC8945}" srcOrd="0" destOrd="0" parTransId="{AA806E9A-AFE4-476C-AEC3-D9CB802BE2E3}" sibTransId="{08F417D1-B06B-42B5-BDDD-EC594949E440}"/>
    <dgm:cxn modelId="{44529CAD-4607-4ADD-98CD-52FE125250D0}" type="presOf" srcId="{59FA25B2-7E14-4ABC-BFF4-E63F1E12DBD1}" destId="{F6489E6E-CF85-43E8-86C6-124EDBBA24EA}" srcOrd="0" destOrd="0" presId="urn:microsoft.com/office/officeart/2005/8/layout/cycle1"/>
    <dgm:cxn modelId="{4767CDC5-626F-4D41-85ED-C8A3525A553D}" srcId="{1DDADAFC-A8CF-4463-8F0E-CF5B8A34AE45}" destId="{5BD082EC-572C-4BB9-A472-E780544324B6}" srcOrd="3" destOrd="0" parTransId="{96A2ECE6-8E50-481B-973B-420009D91395}" sibTransId="{8DD08EEF-8BF6-47BC-AC8F-F39FD4ABF1D4}"/>
    <dgm:cxn modelId="{276FF4C7-70E1-421D-BF5E-45EEC0404477}" type="presOf" srcId="{859B94FE-D1E0-4558-8174-BE3179DC8945}" destId="{5F217797-35DB-4CDF-8631-69EC6FD863C5}" srcOrd="0" destOrd="0" presId="urn:microsoft.com/office/officeart/2005/8/layout/cycle1"/>
    <dgm:cxn modelId="{D3E369D1-DB28-4BD9-9636-6596CB7CAB20}" type="presOf" srcId="{17A67FAC-9FEB-4DAE-9FF5-B1B02C7B3BD2}" destId="{33FA36E4-6C9F-4D7C-9513-F03975C99D55}" srcOrd="0" destOrd="0" presId="urn:microsoft.com/office/officeart/2005/8/layout/cycle1"/>
    <dgm:cxn modelId="{E0473EEA-E23E-4C27-BB3E-F704C016999F}" type="presOf" srcId="{08F417D1-B06B-42B5-BDDD-EC594949E440}" destId="{183EC24D-E094-4D6C-A1E5-98AB73BFEDD4}" srcOrd="0" destOrd="0" presId="urn:microsoft.com/office/officeart/2005/8/layout/cycle1"/>
    <dgm:cxn modelId="{44F5D32F-B93E-4DBD-84AA-7A7209522D00}" type="presParOf" srcId="{C49657B0-871B-447F-951F-D3B1D94B26AF}" destId="{79CF2F13-50CB-420C-9B99-F6C74F6F84D1}" srcOrd="0" destOrd="0" presId="urn:microsoft.com/office/officeart/2005/8/layout/cycle1"/>
    <dgm:cxn modelId="{A56B66D7-A736-40CC-9F85-D33F2DCBACC1}" type="presParOf" srcId="{C49657B0-871B-447F-951F-D3B1D94B26AF}" destId="{5F217797-35DB-4CDF-8631-69EC6FD863C5}" srcOrd="1" destOrd="0" presId="urn:microsoft.com/office/officeart/2005/8/layout/cycle1"/>
    <dgm:cxn modelId="{2D04A98F-6569-451F-90B7-69F9A1F99BDA}" type="presParOf" srcId="{C49657B0-871B-447F-951F-D3B1D94B26AF}" destId="{183EC24D-E094-4D6C-A1E5-98AB73BFEDD4}" srcOrd="2" destOrd="0" presId="urn:microsoft.com/office/officeart/2005/8/layout/cycle1"/>
    <dgm:cxn modelId="{AEEF3CCE-3A9C-4FAC-9B44-EEA75AAF807B}" type="presParOf" srcId="{C49657B0-871B-447F-951F-D3B1D94B26AF}" destId="{7AAFE6F0-0AE9-4D1D-951A-0F08D8CA7006}" srcOrd="3" destOrd="0" presId="urn:microsoft.com/office/officeart/2005/8/layout/cycle1"/>
    <dgm:cxn modelId="{F97E4F04-2AC6-4333-94C9-1E73964FB954}" type="presParOf" srcId="{C49657B0-871B-447F-951F-D3B1D94B26AF}" destId="{AF9DD4C7-6AC1-4185-84B7-5AC846B96598}" srcOrd="4" destOrd="0" presId="urn:microsoft.com/office/officeart/2005/8/layout/cycle1"/>
    <dgm:cxn modelId="{723B6201-7B07-4635-BF12-C22E86343290}" type="presParOf" srcId="{C49657B0-871B-447F-951F-D3B1D94B26AF}" destId="{AC3D41D0-33B2-4344-B755-34FB76DED57C}" srcOrd="5" destOrd="0" presId="urn:microsoft.com/office/officeart/2005/8/layout/cycle1"/>
    <dgm:cxn modelId="{6E7918AD-A654-43EF-9E94-4AF50226688E}" type="presParOf" srcId="{C49657B0-871B-447F-951F-D3B1D94B26AF}" destId="{240BEC34-B89D-4128-9430-7469614FD9F6}" srcOrd="6" destOrd="0" presId="urn:microsoft.com/office/officeart/2005/8/layout/cycle1"/>
    <dgm:cxn modelId="{08F9F63D-E446-4EC3-8621-2C04EC3CB450}" type="presParOf" srcId="{C49657B0-871B-447F-951F-D3B1D94B26AF}" destId="{F6489E6E-CF85-43E8-86C6-124EDBBA24EA}" srcOrd="7" destOrd="0" presId="urn:microsoft.com/office/officeart/2005/8/layout/cycle1"/>
    <dgm:cxn modelId="{DA81101B-FF19-437A-94BB-8D8055DE6B91}" type="presParOf" srcId="{C49657B0-871B-447F-951F-D3B1D94B26AF}" destId="{FA54EE8B-2EA1-425D-BED3-601CFE2CAB9C}" srcOrd="8" destOrd="0" presId="urn:microsoft.com/office/officeart/2005/8/layout/cycle1"/>
    <dgm:cxn modelId="{DA086F5B-CECC-42DA-9B72-965A097BB8F5}" type="presParOf" srcId="{C49657B0-871B-447F-951F-D3B1D94B26AF}" destId="{EB20B65D-2A28-4681-8D21-75EBD8DC9F90}" srcOrd="9" destOrd="0" presId="urn:microsoft.com/office/officeart/2005/8/layout/cycle1"/>
    <dgm:cxn modelId="{5C0A25B2-F149-406B-AFE7-28C7C5E0C8F6}" type="presParOf" srcId="{C49657B0-871B-447F-951F-D3B1D94B26AF}" destId="{A035EAF3-62C6-46EB-8C6D-74A78D60979D}" srcOrd="10" destOrd="0" presId="urn:microsoft.com/office/officeart/2005/8/layout/cycle1"/>
    <dgm:cxn modelId="{EE21D8E5-212B-4741-907B-A8FE69A51815}" type="presParOf" srcId="{C49657B0-871B-447F-951F-D3B1D94B26AF}" destId="{80E2E611-8962-4959-ADA6-6B9BBB8531E1}" srcOrd="11" destOrd="0" presId="urn:microsoft.com/office/officeart/2005/8/layout/cycle1"/>
    <dgm:cxn modelId="{9EC9CEE8-E270-4994-8ED8-C838024C8148}" type="presParOf" srcId="{C49657B0-871B-447F-951F-D3B1D94B26AF}" destId="{0831984A-9C6C-4473-9572-5BC602BE2454}" srcOrd="12" destOrd="0" presId="urn:microsoft.com/office/officeart/2005/8/layout/cycle1"/>
    <dgm:cxn modelId="{36D53625-D19D-4630-BA82-B7B47997C629}" type="presParOf" srcId="{C49657B0-871B-447F-951F-D3B1D94B26AF}" destId="{C3536CC7-9469-4105-A38A-DBA1D400CF2C}" srcOrd="13" destOrd="0" presId="urn:microsoft.com/office/officeart/2005/8/layout/cycle1"/>
    <dgm:cxn modelId="{53BCAAE6-FF19-4BCF-8DBF-44C64D5E5153}" type="presParOf" srcId="{C49657B0-871B-447F-951F-D3B1D94B26AF}" destId="{33FA36E4-6C9F-4D7C-9513-F03975C99D55}" srcOrd="14"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859B94FE-D1E0-4558-8174-BE3179DC8945}">
      <dgm:prSet phldrT="[Texte]"/>
      <dgm:spPr>
        <a:solidFill>
          <a:srgbClr val="0683AA"/>
        </a:solidFill>
      </dgm:spPr>
      <dgm:t>
        <a:bodyPr/>
        <a:lstStyle/>
        <a:p>
          <a:endParaRPr lang="fr-FR" noProof="0" dirty="0"/>
        </a:p>
      </dgm:t>
    </dgm:pt>
    <dgm:pt modelId="{AA806E9A-AFE4-476C-AEC3-D9CB802BE2E3}" type="parTrans" cxnId="{3A1055A4-00B5-4391-AB5E-18D37393A8C1}">
      <dgm:prSet/>
      <dgm:spPr/>
      <dgm:t>
        <a:bodyPr/>
        <a:lstStyle/>
        <a:p>
          <a:endParaRPr lang="fr-FR"/>
        </a:p>
      </dgm:t>
    </dgm:pt>
    <dgm:pt modelId="{08F417D1-B06B-42B5-BDDD-EC594949E440}" type="sibTrans" cxnId="{3A1055A4-00B5-4391-AB5E-18D37393A8C1}">
      <dgm:prSet/>
      <dgm:spPr>
        <a:solidFill>
          <a:schemeClr val="accent6">
            <a:lumMod val="60000"/>
            <a:lumOff val="40000"/>
          </a:schemeClr>
        </a:solidFill>
      </dgm:spPr>
      <dgm:t>
        <a:bodyPr/>
        <a:lstStyle/>
        <a:p>
          <a:endParaRPr lang="fr-FR"/>
        </a:p>
      </dgm:t>
    </dgm:pt>
    <dgm:pt modelId="{5BD082EC-572C-4BB9-A472-E780544324B6}">
      <dgm:prSet phldrT="[Texte]"/>
      <dgm:spPr>
        <a:solidFill>
          <a:srgbClr val="0683AA"/>
        </a:solidFill>
      </dgm:spPr>
      <dgm:t>
        <a:bodyPr/>
        <a:lstStyle/>
        <a:p>
          <a:endParaRPr lang="fr-FR" noProof="0" dirty="0"/>
        </a:p>
      </dgm:t>
    </dgm:pt>
    <dgm:pt modelId="{96A2ECE6-8E50-481B-973B-420009D91395}" type="parTrans" cxnId="{4767CDC5-626F-4D41-85ED-C8A3525A553D}">
      <dgm:prSet/>
      <dgm:spPr/>
      <dgm:t>
        <a:bodyPr/>
        <a:lstStyle/>
        <a:p>
          <a:endParaRPr lang="fr-FR"/>
        </a:p>
      </dgm:t>
    </dgm:pt>
    <dgm:pt modelId="{8DD08EEF-8BF6-47BC-AC8F-F39FD4ABF1D4}" type="sibTrans" cxnId="{4767CDC5-626F-4D41-85ED-C8A3525A553D}">
      <dgm:prSet/>
      <dgm:spPr>
        <a:solidFill>
          <a:schemeClr val="accent6">
            <a:lumMod val="60000"/>
            <a:lumOff val="40000"/>
          </a:schemeClr>
        </a:solidFill>
      </dgm:spPr>
      <dgm:t>
        <a:bodyPr/>
        <a:lstStyle/>
        <a:p>
          <a:endParaRPr lang="fr-FR"/>
        </a:p>
      </dgm:t>
    </dgm:pt>
    <dgm:pt modelId="{0752650F-85D8-4819-B9E5-83719D622365}">
      <dgm:prSet phldrT="[Texte]"/>
      <dgm:spPr>
        <a:solidFill>
          <a:srgbClr val="0683AA"/>
        </a:solidFill>
      </dgm:spPr>
      <dgm:t>
        <a:bodyPr/>
        <a:lstStyle/>
        <a:p>
          <a:endParaRPr lang="fr-FR" noProof="0" dirty="0"/>
        </a:p>
      </dgm:t>
    </dgm:pt>
    <dgm:pt modelId="{509AFFF2-059C-4D16-91AD-007C63FFB79F}" type="parTrans" cxnId="{CFD2D26C-8018-40A5-857D-B8655C8B67E2}">
      <dgm:prSet/>
      <dgm:spPr/>
      <dgm:t>
        <a:bodyPr/>
        <a:lstStyle/>
        <a:p>
          <a:endParaRPr lang="fr-FR"/>
        </a:p>
      </dgm:t>
    </dgm:pt>
    <dgm:pt modelId="{17A67FAC-9FEB-4DAE-9FF5-B1B02C7B3BD2}" type="sibTrans" cxnId="{CFD2D26C-8018-40A5-857D-B8655C8B67E2}">
      <dgm:prSet/>
      <dgm:spPr>
        <a:solidFill>
          <a:schemeClr val="accent6">
            <a:lumMod val="60000"/>
            <a:lumOff val="40000"/>
          </a:schemeClr>
        </a:solidFill>
      </dgm:spPr>
      <dgm:t>
        <a:bodyPr/>
        <a:lstStyle/>
        <a:p>
          <a:endParaRPr lang="fr-FR"/>
        </a:p>
      </dgm:t>
    </dgm:pt>
    <dgm:pt modelId="{149B788E-A629-495B-AEDD-E93D09EDC953}">
      <dgm:prSet phldrT="[Texte]"/>
      <dgm:spPr>
        <a:solidFill>
          <a:srgbClr val="0683AA"/>
        </a:solidFill>
      </dgm:spPr>
      <dgm:t>
        <a:bodyPr/>
        <a:lstStyle/>
        <a:p>
          <a:endParaRPr lang="fr-FR" noProof="0" dirty="0"/>
        </a:p>
      </dgm:t>
    </dgm:pt>
    <dgm:pt modelId="{B4FF7BF4-C838-4431-9199-E5EE795840E8}" type="parTrans" cxnId="{F3D90C5F-945F-40A3-805E-A5B584DE6202}">
      <dgm:prSet/>
      <dgm:spPr/>
      <dgm:t>
        <a:bodyPr/>
        <a:lstStyle/>
        <a:p>
          <a:endParaRPr lang="fr-FR"/>
        </a:p>
      </dgm:t>
    </dgm:pt>
    <dgm:pt modelId="{F1308152-5E02-4EC0-97D6-F59F19C99A49}" type="sibTrans" cxnId="{F3D90C5F-945F-40A3-805E-A5B584DE6202}">
      <dgm:prSet/>
      <dgm:spPr>
        <a:solidFill>
          <a:srgbClr val="A9D18E"/>
        </a:solidFill>
      </dgm:spPr>
      <dgm:t>
        <a:bodyPr/>
        <a:lstStyle/>
        <a:p>
          <a:endParaRPr lang="fr-FR"/>
        </a:p>
      </dgm:t>
    </dgm:pt>
    <dgm:pt modelId="{A926419A-D9D2-4430-AE68-E1CB3C2EA5E2}">
      <dgm:prSet phldrT="[Texte]"/>
      <dgm:spPr>
        <a:solidFill>
          <a:srgbClr val="0683AA"/>
        </a:solidFill>
      </dgm:spPr>
      <dgm:t>
        <a:bodyPr/>
        <a:lstStyle/>
        <a:p>
          <a:endParaRPr lang="fr-FR" noProof="0" dirty="0"/>
        </a:p>
      </dgm:t>
    </dgm:pt>
    <dgm:pt modelId="{4B36457D-3B27-4C2B-8B9F-D1CDCF1F42EA}" type="parTrans" cxnId="{2EC70C53-E590-4820-8378-DE685DDF2A9B}">
      <dgm:prSet/>
      <dgm:spPr/>
      <dgm:t>
        <a:bodyPr/>
        <a:lstStyle/>
        <a:p>
          <a:endParaRPr lang="fr-FR"/>
        </a:p>
      </dgm:t>
    </dgm:pt>
    <dgm:pt modelId="{7C0C32B7-494E-4A72-B2B0-90988056B234}" type="sibTrans" cxnId="{2EC70C53-E590-4820-8378-DE685DDF2A9B}">
      <dgm:prSet/>
      <dgm:spPr>
        <a:solidFill>
          <a:srgbClr val="A9D18E"/>
        </a:solidFill>
      </dgm:spPr>
      <dgm:t>
        <a:bodyPr/>
        <a:lstStyle/>
        <a:p>
          <a:endParaRPr lang="fr-FR"/>
        </a:p>
      </dgm:t>
    </dgm:pt>
    <dgm:pt modelId="{C49657B0-871B-447F-951F-D3B1D94B26AF}" type="pres">
      <dgm:prSet presAssocID="{1DDADAFC-A8CF-4463-8F0E-CF5B8A34AE45}" presName="cycle" presStyleCnt="0">
        <dgm:presLayoutVars>
          <dgm:dir/>
          <dgm:resizeHandles val="exact"/>
        </dgm:presLayoutVars>
      </dgm:prSet>
      <dgm:spPr/>
    </dgm:pt>
    <dgm:pt modelId="{79CF2F13-50CB-420C-9B99-F6C74F6F84D1}" type="pres">
      <dgm:prSet presAssocID="{859B94FE-D1E0-4558-8174-BE3179DC8945}" presName="dummy" presStyleCnt="0"/>
      <dgm:spPr/>
    </dgm:pt>
    <dgm:pt modelId="{5F217797-35DB-4CDF-8631-69EC6FD863C5}" type="pres">
      <dgm:prSet presAssocID="{859B94FE-D1E0-4558-8174-BE3179DC8945}" presName="node" presStyleLbl="revTx" presStyleIdx="0" presStyleCnt="5">
        <dgm:presLayoutVars>
          <dgm:bulletEnabled val="1"/>
        </dgm:presLayoutVars>
      </dgm:prSet>
      <dgm:spPr/>
    </dgm:pt>
    <dgm:pt modelId="{183EC24D-E094-4D6C-A1E5-98AB73BFEDD4}" type="pres">
      <dgm:prSet presAssocID="{08F417D1-B06B-42B5-BDDD-EC594949E440}" presName="sibTrans" presStyleLbl="node1" presStyleIdx="0" presStyleCnt="5"/>
      <dgm:spPr/>
    </dgm:pt>
    <dgm:pt modelId="{EB20B65D-2A28-4681-8D21-75EBD8DC9F90}" type="pres">
      <dgm:prSet presAssocID="{5BD082EC-572C-4BB9-A472-E780544324B6}" presName="dummy" presStyleCnt="0"/>
      <dgm:spPr/>
    </dgm:pt>
    <dgm:pt modelId="{A035EAF3-62C6-46EB-8C6D-74A78D60979D}" type="pres">
      <dgm:prSet presAssocID="{5BD082EC-572C-4BB9-A472-E780544324B6}" presName="node" presStyleLbl="revTx" presStyleIdx="1" presStyleCnt="5">
        <dgm:presLayoutVars>
          <dgm:bulletEnabled val="1"/>
        </dgm:presLayoutVars>
      </dgm:prSet>
      <dgm:spPr/>
    </dgm:pt>
    <dgm:pt modelId="{80E2E611-8962-4959-ADA6-6B9BBB8531E1}" type="pres">
      <dgm:prSet presAssocID="{8DD08EEF-8BF6-47BC-AC8F-F39FD4ABF1D4}" presName="sibTrans" presStyleLbl="node1" presStyleIdx="1" presStyleCnt="5"/>
      <dgm:spPr/>
    </dgm:pt>
    <dgm:pt modelId="{5EB1D027-6998-4AA3-B41D-CD1010F62791}" type="pres">
      <dgm:prSet presAssocID="{149B788E-A629-495B-AEDD-E93D09EDC953}" presName="dummy" presStyleCnt="0"/>
      <dgm:spPr/>
    </dgm:pt>
    <dgm:pt modelId="{9B00F4E8-F449-4AC2-8711-DDF1EBBB38F4}" type="pres">
      <dgm:prSet presAssocID="{149B788E-A629-495B-AEDD-E93D09EDC953}" presName="node" presStyleLbl="revTx" presStyleIdx="2" presStyleCnt="5">
        <dgm:presLayoutVars>
          <dgm:bulletEnabled val="1"/>
        </dgm:presLayoutVars>
      </dgm:prSet>
      <dgm:spPr/>
    </dgm:pt>
    <dgm:pt modelId="{4984B6AC-ADA7-4BF2-98C8-03D7B5995EB9}" type="pres">
      <dgm:prSet presAssocID="{F1308152-5E02-4EC0-97D6-F59F19C99A49}" presName="sibTrans" presStyleLbl="node1" presStyleIdx="2" presStyleCnt="5"/>
      <dgm:spPr/>
    </dgm:pt>
    <dgm:pt modelId="{D230975C-1333-4FF2-951C-51E6B1C932F6}" type="pres">
      <dgm:prSet presAssocID="{A926419A-D9D2-4430-AE68-E1CB3C2EA5E2}" presName="dummy" presStyleCnt="0"/>
      <dgm:spPr/>
    </dgm:pt>
    <dgm:pt modelId="{69FDD6ED-3135-4A98-8DA0-16B2CC6EFC50}" type="pres">
      <dgm:prSet presAssocID="{A926419A-D9D2-4430-AE68-E1CB3C2EA5E2}" presName="node" presStyleLbl="revTx" presStyleIdx="3" presStyleCnt="5">
        <dgm:presLayoutVars>
          <dgm:bulletEnabled val="1"/>
        </dgm:presLayoutVars>
      </dgm:prSet>
      <dgm:spPr/>
    </dgm:pt>
    <dgm:pt modelId="{5FB449F3-AF05-4DA4-BBE8-8D47621D0DC4}" type="pres">
      <dgm:prSet presAssocID="{7C0C32B7-494E-4A72-B2B0-90988056B234}" presName="sibTrans" presStyleLbl="node1" presStyleIdx="3" presStyleCnt="5"/>
      <dgm:spPr/>
    </dgm:pt>
    <dgm:pt modelId="{0831984A-9C6C-4473-9572-5BC602BE2454}" type="pres">
      <dgm:prSet presAssocID="{0752650F-85D8-4819-B9E5-83719D622365}" presName="dummy" presStyleCnt="0"/>
      <dgm:spPr/>
    </dgm:pt>
    <dgm:pt modelId="{C3536CC7-9469-4105-A38A-DBA1D400CF2C}" type="pres">
      <dgm:prSet presAssocID="{0752650F-85D8-4819-B9E5-83719D622365}" presName="node" presStyleLbl="revTx" presStyleIdx="4" presStyleCnt="5">
        <dgm:presLayoutVars>
          <dgm:bulletEnabled val="1"/>
        </dgm:presLayoutVars>
      </dgm:prSet>
      <dgm:spPr/>
    </dgm:pt>
    <dgm:pt modelId="{33FA36E4-6C9F-4D7C-9513-F03975C99D55}" type="pres">
      <dgm:prSet presAssocID="{17A67FAC-9FEB-4DAE-9FF5-B1B02C7B3BD2}" presName="sibTrans" presStyleLbl="node1" presStyleIdx="4" presStyleCnt="5"/>
      <dgm:spPr/>
    </dgm:pt>
  </dgm:ptLst>
  <dgm:cxnLst>
    <dgm:cxn modelId="{BF0AEE17-2A7C-4D8A-A42A-F985302CC506}" type="presOf" srcId="{5BD082EC-572C-4BB9-A472-E780544324B6}" destId="{A035EAF3-62C6-46EB-8C6D-74A78D60979D}" srcOrd="0" destOrd="0" presId="urn:microsoft.com/office/officeart/2005/8/layout/cycle1"/>
    <dgm:cxn modelId="{F3D90C5F-945F-40A3-805E-A5B584DE6202}" srcId="{1DDADAFC-A8CF-4463-8F0E-CF5B8A34AE45}" destId="{149B788E-A629-495B-AEDD-E93D09EDC953}" srcOrd="2" destOrd="0" parTransId="{B4FF7BF4-C838-4431-9199-E5EE795840E8}" sibTransId="{F1308152-5E02-4EC0-97D6-F59F19C99A49}"/>
    <dgm:cxn modelId="{CFD2D26C-8018-40A5-857D-B8655C8B67E2}" srcId="{1DDADAFC-A8CF-4463-8F0E-CF5B8A34AE45}" destId="{0752650F-85D8-4819-B9E5-83719D622365}" srcOrd="4" destOrd="0" parTransId="{509AFFF2-059C-4D16-91AD-007C63FFB79F}" sibTransId="{17A67FAC-9FEB-4DAE-9FF5-B1B02C7B3BD2}"/>
    <dgm:cxn modelId="{3D27C14D-5E2E-4588-9EED-E6AC274C1ECF}" type="presOf" srcId="{149B788E-A629-495B-AEDD-E93D09EDC953}" destId="{9B00F4E8-F449-4AC2-8711-DDF1EBBB38F4}" srcOrd="0" destOrd="0" presId="urn:microsoft.com/office/officeart/2005/8/layout/cycle1"/>
    <dgm:cxn modelId="{6BDDB451-4327-434F-9B49-10D5AF177FEF}" type="presOf" srcId="{1DDADAFC-A8CF-4463-8F0E-CF5B8A34AE45}" destId="{C49657B0-871B-447F-951F-D3B1D94B26AF}" srcOrd="0" destOrd="0" presId="urn:microsoft.com/office/officeart/2005/8/layout/cycle1"/>
    <dgm:cxn modelId="{2EC70C53-E590-4820-8378-DE685DDF2A9B}" srcId="{1DDADAFC-A8CF-4463-8F0E-CF5B8A34AE45}" destId="{A926419A-D9D2-4430-AE68-E1CB3C2EA5E2}" srcOrd="3" destOrd="0" parTransId="{4B36457D-3B27-4C2B-8B9F-D1CDCF1F42EA}" sibTransId="{7C0C32B7-494E-4A72-B2B0-90988056B234}"/>
    <dgm:cxn modelId="{0B3CF092-7BCE-43A9-800E-5050FCD19AEC}" type="presOf" srcId="{0752650F-85D8-4819-B9E5-83719D622365}" destId="{C3536CC7-9469-4105-A38A-DBA1D400CF2C}" srcOrd="0" destOrd="0" presId="urn:microsoft.com/office/officeart/2005/8/layout/cycle1"/>
    <dgm:cxn modelId="{41601B93-9EF2-4A74-B42A-941794FD5CEE}" type="presOf" srcId="{7C0C32B7-494E-4A72-B2B0-90988056B234}" destId="{5FB449F3-AF05-4DA4-BBE8-8D47621D0DC4}" srcOrd="0" destOrd="0" presId="urn:microsoft.com/office/officeart/2005/8/layout/cycle1"/>
    <dgm:cxn modelId="{9499B696-1515-4C22-B8DE-1576F97EF524}" type="presOf" srcId="{8DD08EEF-8BF6-47BC-AC8F-F39FD4ABF1D4}" destId="{80E2E611-8962-4959-ADA6-6B9BBB8531E1}" srcOrd="0" destOrd="0" presId="urn:microsoft.com/office/officeart/2005/8/layout/cycle1"/>
    <dgm:cxn modelId="{3A1055A4-00B5-4391-AB5E-18D37393A8C1}" srcId="{1DDADAFC-A8CF-4463-8F0E-CF5B8A34AE45}" destId="{859B94FE-D1E0-4558-8174-BE3179DC8945}" srcOrd="0" destOrd="0" parTransId="{AA806E9A-AFE4-476C-AEC3-D9CB802BE2E3}" sibTransId="{08F417D1-B06B-42B5-BDDD-EC594949E440}"/>
    <dgm:cxn modelId="{37781BAE-E14B-4971-BA18-AD6C4A6AF316}" type="presOf" srcId="{A926419A-D9D2-4430-AE68-E1CB3C2EA5E2}" destId="{69FDD6ED-3135-4A98-8DA0-16B2CC6EFC50}" srcOrd="0" destOrd="0" presId="urn:microsoft.com/office/officeart/2005/8/layout/cycle1"/>
    <dgm:cxn modelId="{4767CDC5-626F-4D41-85ED-C8A3525A553D}" srcId="{1DDADAFC-A8CF-4463-8F0E-CF5B8A34AE45}" destId="{5BD082EC-572C-4BB9-A472-E780544324B6}" srcOrd="1" destOrd="0" parTransId="{96A2ECE6-8E50-481B-973B-420009D91395}" sibTransId="{8DD08EEF-8BF6-47BC-AC8F-F39FD4ABF1D4}"/>
    <dgm:cxn modelId="{276FF4C7-70E1-421D-BF5E-45EEC0404477}" type="presOf" srcId="{859B94FE-D1E0-4558-8174-BE3179DC8945}" destId="{5F217797-35DB-4CDF-8631-69EC6FD863C5}" srcOrd="0" destOrd="0" presId="urn:microsoft.com/office/officeart/2005/8/layout/cycle1"/>
    <dgm:cxn modelId="{D3E369D1-DB28-4BD9-9636-6596CB7CAB20}" type="presOf" srcId="{17A67FAC-9FEB-4DAE-9FF5-B1B02C7B3BD2}" destId="{33FA36E4-6C9F-4D7C-9513-F03975C99D55}" srcOrd="0" destOrd="0" presId="urn:microsoft.com/office/officeart/2005/8/layout/cycle1"/>
    <dgm:cxn modelId="{10C38DDF-A7A1-4F9E-9996-EC00A2AB7453}" type="presOf" srcId="{F1308152-5E02-4EC0-97D6-F59F19C99A49}" destId="{4984B6AC-ADA7-4BF2-98C8-03D7B5995EB9}" srcOrd="0" destOrd="0" presId="urn:microsoft.com/office/officeart/2005/8/layout/cycle1"/>
    <dgm:cxn modelId="{E0473EEA-E23E-4C27-BB3E-F704C016999F}" type="presOf" srcId="{08F417D1-B06B-42B5-BDDD-EC594949E440}" destId="{183EC24D-E094-4D6C-A1E5-98AB73BFEDD4}" srcOrd="0" destOrd="0" presId="urn:microsoft.com/office/officeart/2005/8/layout/cycle1"/>
    <dgm:cxn modelId="{44F5D32F-B93E-4DBD-84AA-7A7209522D00}" type="presParOf" srcId="{C49657B0-871B-447F-951F-D3B1D94B26AF}" destId="{79CF2F13-50CB-420C-9B99-F6C74F6F84D1}" srcOrd="0" destOrd="0" presId="urn:microsoft.com/office/officeart/2005/8/layout/cycle1"/>
    <dgm:cxn modelId="{A56B66D7-A736-40CC-9F85-D33F2DCBACC1}" type="presParOf" srcId="{C49657B0-871B-447F-951F-D3B1D94B26AF}" destId="{5F217797-35DB-4CDF-8631-69EC6FD863C5}" srcOrd="1" destOrd="0" presId="urn:microsoft.com/office/officeart/2005/8/layout/cycle1"/>
    <dgm:cxn modelId="{2D04A98F-6569-451F-90B7-69F9A1F99BDA}" type="presParOf" srcId="{C49657B0-871B-447F-951F-D3B1D94B26AF}" destId="{183EC24D-E094-4D6C-A1E5-98AB73BFEDD4}" srcOrd="2" destOrd="0" presId="urn:microsoft.com/office/officeart/2005/8/layout/cycle1"/>
    <dgm:cxn modelId="{DA086F5B-CECC-42DA-9B72-965A097BB8F5}" type="presParOf" srcId="{C49657B0-871B-447F-951F-D3B1D94B26AF}" destId="{EB20B65D-2A28-4681-8D21-75EBD8DC9F90}" srcOrd="3" destOrd="0" presId="urn:microsoft.com/office/officeart/2005/8/layout/cycle1"/>
    <dgm:cxn modelId="{5C0A25B2-F149-406B-AFE7-28C7C5E0C8F6}" type="presParOf" srcId="{C49657B0-871B-447F-951F-D3B1D94B26AF}" destId="{A035EAF3-62C6-46EB-8C6D-74A78D60979D}" srcOrd="4" destOrd="0" presId="urn:microsoft.com/office/officeart/2005/8/layout/cycle1"/>
    <dgm:cxn modelId="{EE21D8E5-212B-4741-907B-A8FE69A51815}" type="presParOf" srcId="{C49657B0-871B-447F-951F-D3B1D94B26AF}" destId="{80E2E611-8962-4959-ADA6-6B9BBB8531E1}" srcOrd="5" destOrd="0" presId="urn:microsoft.com/office/officeart/2005/8/layout/cycle1"/>
    <dgm:cxn modelId="{5454951F-CCD5-4A05-92E3-ABC3A95382AB}" type="presParOf" srcId="{C49657B0-871B-447F-951F-D3B1D94B26AF}" destId="{5EB1D027-6998-4AA3-B41D-CD1010F62791}" srcOrd="6" destOrd="0" presId="urn:microsoft.com/office/officeart/2005/8/layout/cycle1"/>
    <dgm:cxn modelId="{6FA87A63-A06A-4A9E-AAF4-F630C62665F0}" type="presParOf" srcId="{C49657B0-871B-447F-951F-D3B1D94B26AF}" destId="{9B00F4E8-F449-4AC2-8711-DDF1EBBB38F4}" srcOrd="7" destOrd="0" presId="urn:microsoft.com/office/officeart/2005/8/layout/cycle1"/>
    <dgm:cxn modelId="{6A894C10-E3A1-4D8A-90DA-290765BC0D5A}" type="presParOf" srcId="{C49657B0-871B-447F-951F-D3B1D94B26AF}" destId="{4984B6AC-ADA7-4BF2-98C8-03D7B5995EB9}" srcOrd="8" destOrd="0" presId="urn:microsoft.com/office/officeart/2005/8/layout/cycle1"/>
    <dgm:cxn modelId="{628AD9F5-5460-4AC8-B992-872C86925D45}" type="presParOf" srcId="{C49657B0-871B-447F-951F-D3B1D94B26AF}" destId="{D230975C-1333-4FF2-951C-51E6B1C932F6}" srcOrd="9" destOrd="0" presId="urn:microsoft.com/office/officeart/2005/8/layout/cycle1"/>
    <dgm:cxn modelId="{3A907310-14C3-4A73-B577-04F17A59451B}" type="presParOf" srcId="{C49657B0-871B-447F-951F-D3B1D94B26AF}" destId="{69FDD6ED-3135-4A98-8DA0-16B2CC6EFC50}" srcOrd="10" destOrd="0" presId="urn:microsoft.com/office/officeart/2005/8/layout/cycle1"/>
    <dgm:cxn modelId="{B0091C7F-04CC-45F9-9DA7-DA306DE566FC}" type="presParOf" srcId="{C49657B0-871B-447F-951F-D3B1D94B26AF}" destId="{5FB449F3-AF05-4DA4-BBE8-8D47621D0DC4}" srcOrd="11" destOrd="0" presId="urn:microsoft.com/office/officeart/2005/8/layout/cycle1"/>
    <dgm:cxn modelId="{9EC9CEE8-E270-4994-8ED8-C838024C8148}" type="presParOf" srcId="{C49657B0-871B-447F-951F-D3B1D94B26AF}" destId="{0831984A-9C6C-4473-9572-5BC602BE2454}" srcOrd="12" destOrd="0" presId="urn:microsoft.com/office/officeart/2005/8/layout/cycle1"/>
    <dgm:cxn modelId="{36D53625-D19D-4630-BA82-B7B47997C629}" type="presParOf" srcId="{C49657B0-871B-447F-951F-D3B1D94B26AF}" destId="{C3536CC7-9469-4105-A38A-DBA1D400CF2C}" srcOrd="13" destOrd="0" presId="urn:microsoft.com/office/officeart/2005/8/layout/cycle1"/>
    <dgm:cxn modelId="{53BCAAE6-FF19-4BCF-8DBF-44C64D5E5153}" type="presParOf" srcId="{C49657B0-871B-447F-951F-D3B1D94B26AF}" destId="{33FA36E4-6C9F-4D7C-9513-F03975C99D55}" srcOrd="14" destOrd="0" presId="urn:microsoft.com/office/officeart/2005/8/layout/cycle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FC91BF5A-AB75-49CC-8BED-B9381C422B19}">
      <dgm:prSet phldrT="[Texte]"/>
      <dgm:spPr>
        <a:solidFill>
          <a:schemeClr val="bg1">
            <a:lumMod val="95000"/>
          </a:schemeClr>
        </a:solidFill>
      </dgm:spPr>
      <dgm:t>
        <a:bodyPr/>
        <a:lstStyle/>
        <a:p>
          <a:r>
            <a:rPr lang="fr-FR" noProof="0" dirty="0"/>
            <a:t> </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dgm:t>
        <a:bodyPr/>
        <a:lstStyle/>
        <a:p>
          <a:endParaRPr lang="en-US"/>
        </a:p>
      </dgm:t>
    </dgm:pt>
    <dgm:pt modelId="{33ECCE2E-8C0F-4700-A374-B59A4A69AE3A}">
      <dgm:prSet phldrT="[Texte]"/>
      <dgm:spPr>
        <a:solidFill>
          <a:schemeClr val="bg1">
            <a:lumMod val="95000"/>
          </a:schemeClr>
        </a:solidFill>
      </dgm:spPr>
      <dgm:t>
        <a:bodyPr/>
        <a:lstStyle/>
        <a:p>
          <a:r>
            <a:rPr lang="fr-FR" noProof="0" dirty="0"/>
            <a:t> </a:t>
          </a:r>
        </a:p>
      </dgm:t>
    </dgm:pt>
    <dgm:pt modelId="{2CE7FF7B-5EB4-498A-BDFF-697E0CDEBDF1}" type="parTrans" cxnId="{78806474-C105-40AD-868C-40BEDD812C9C}">
      <dgm:prSet/>
      <dgm:spPr/>
      <dgm:t>
        <a:bodyPr/>
        <a:lstStyle/>
        <a:p>
          <a:endParaRPr lang="fr-FR"/>
        </a:p>
      </dgm:t>
    </dgm:pt>
    <dgm:pt modelId="{4AB9A855-6294-46C9-AF92-A40CC4B2E6F3}" type="sibTrans" cxnId="{78806474-C105-40AD-868C-40BEDD812C9C}">
      <dgm:prSet/>
      <dgm:spPr/>
      <dgm:t>
        <a:bodyPr/>
        <a:lstStyle/>
        <a:p>
          <a:endParaRPr lang="fr-FR"/>
        </a:p>
      </dgm:t>
    </dgm:pt>
    <dgm:pt modelId="{D7F4101B-5489-4C73-8562-E552B7BF38F0}">
      <dgm:prSet phldrT="[Texte]"/>
      <dgm:spPr>
        <a:solidFill>
          <a:schemeClr val="bg1">
            <a:lumMod val="95000"/>
          </a:schemeClr>
        </a:solidFill>
      </dgm:spPr>
      <dgm:t>
        <a:bodyPr/>
        <a:lstStyle/>
        <a:p>
          <a:r>
            <a:rPr lang="fr-FR" noProof="0" dirty="0"/>
            <a:t> </a:t>
          </a:r>
        </a:p>
      </dgm:t>
    </dgm:pt>
    <dgm:pt modelId="{3C0840BE-ACEE-4CE7-8ACA-8E7B03881A02}" type="parTrans" cxnId="{464118E8-FC1F-4A34-AF5D-189F15A79128}">
      <dgm:prSet/>
      <dgm:spPr/>
      <dgm:t>
        <a:bodyPr/>
        <a:lstStyle/>
        <a:p>
          <a:endParaRPr lang="fr-FR"/>
        </a:p>
      </dgm:t>
    </dgm:pt>
    <dgm:pt modelId="{672A55A8-6970-4924-8127-D604A05C4EB0}" type="sibTrans" cxnId="{464118E8-FC1F-4A34-AF5D-189F15A79128}">
      <dgm:prSet/>
      <dgm:spPr/>
      <dgm:t>
        <a:bodyPr/>
        <a:lstStyle/>
        <a:p>
          <a:endParaRPr lang="fr-FR"/>
        </a:p>
      </dgm:t>
    </dgm:pt>
    <dgm:pt modelId="{69FED660-1F3C-44CA-9A2E-BF281D221F2F}">
      <dgm:prSet phldrT="[Texte]"/>
      <dgm:spPr>
        <a:solidFill>
          <a:schemeClr val="bg1">
            <a:lumMod val="95000"/>
          </a:schemeClr>
        </a:solidFill>
      </dgm:spPr>
      <dgm:t>
        <a:bodyPr/>
        <a:lstStyle/>
        <a:p>
          <a:r>
            <a:rPr lang="fr-FR" noProof="0" dirty="0"/>
            <a:t> </a:t>
          </a:r>
        </a:p>
      </dgm:t>
    </dgm:pt>
    <dgm:pt modelId="{615D580C-490B-4632-8AF3-7302D5CFA345}" type="parTrans" cxnId="{5825B9B0-7530-4A72-9DE9-646BDBC5949E}">
      <dgm:prSet/>
      <dgm:spPr/>
      <dgm:t>
        <a:bodyPr/>
        <a:lstStyle/>
        <a:p>
          <a:endParaRPr lang="fr-FR"/>
        </a:p>
      </dgm:t>
    </dgm:pt>
    <dgm:pt modelId="{19377A1E-5042-47EA-BF84-2904D42D6C6D}" type="sibTrans" cxnId="{5825B9B0-7530-4A72-9DE9-646BDBC5949E}">
      <dgm:prSet/>
      <dgm:spPr/>
      <dgm:t>
        <a:bodyPr/>
        <a:lstStyle/>
        <a:p>
          <a:endParaRPr lang="fr-FR"/>
        </a:p>
      </dgm:t>
    </dgm:pt>
    <dgm:pt modelId="{106941EF-DBF8-4773-BBAC-B81121FB119A}">
      <dgm:prSet phldrT="[Texte]"/>
      <dgm:spPr>
        <a:solidFill>
          <a:schemeClr val="bg1">
            <a:lumMod val="95000"/>
          </a:schemeClr>
        </a:solidFill>
      </dgm:spPr>
      <dgm:t>
        <a:bodyPr/>
        <a:lstStyle/>
        <a:p>
          <a:r>
            <a:rPr lang="fr-FR" noProof="0" dirty="0"/>
            <a:t> </a:t>
          </a:r>
        </a:p>
      </dgm:t>
    </dgm:pt>
    <dgm:pt modelId="{7B51666E-EF3B-4A41-B656-ABA9F934F764}" type="parTrans" cxnId="{43F1ABD3-7E61-4ADC-8E69-759E256A7777}">
      <dgm:prSet/>
      <dgm:spPr/>
      <dgm:t>
        <a:bodyPr/>
        <a:lstStyle/>
        <a:p>
          <a:endParaRPr lang="fr-FR"/>
        </a:p>
      </dgm:t>
    </dgm:pt>
    <dgm:pt modelId="{D150C740-A9CA-4856-9EFC-7D77C8CB18B0}" type="sibTrans" cxnId="{43F1ABD3-7E61-4ADC-8E69-759E256A7777}">
      <dgm:prSet/>
      <dgm:spPr/>
      <dgm:t>
        <a:bodyPr/>
        <a:lstStyle/>
        <a:p>
          <a:endParaRPr lang="fr-FR"/>
        </a:p>
      </dgm:t>
    </dgm:pt>
    <dgm:pt modelId="{BF4E6BA8-AAC3-440B-8558-5AC7BF365AAA}" type="pres">
      <dgm:prSet presAssocID="{1DDADAFC-A8CF-4463-8F0E-CF5B8A34AE45}" presName="cycle" presStyleCnt="0">
        <dgm:presLayoutVars>
          <dgm:dir/>
          <dgm:resizeHandles val="exact"/>
        </dgm:presLayoutVars>
      </dgm:prSet>
      <dgm:spPr/>
    </dgm:pt>
    <dgm:pt modelId="{D9E0874D-364E-47DC-A697-DB2492E64013}"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D635CCA3-E82B-40FE-B5AC-3FC20005F065}" type="pres">
      <dgm:prSet presAssocID="{3E0C012A-36AB-4495-BDF4-E183E0A249F3}" presName="sibTrans" presStyleLbl="node1" presStyleIdx="0" presStyleCnt="5"/>
      <dgm:spPr/>
    </dgm:pt>
    <dgm:pt modelId="{71CF0355-B626-43EF-AD7D-989946936883}" type="pres">
      <dgm:prSet presAssocID="{33ECCE2E-8C0F-4700-A374-B59A4A69AE3A}" presName="dummy" presStyleCnt="0"/>
      <dgm:spPr/>
    </dgm:pt>
    <dgm:pt modelId="{C1D4C021-8EAD-4863-8C5D-2F9E52891B27}" type="pres">
      <dgm:prSet presAssocID="{33ECCE2E-8C0F-4700-A374-B59A4A69AE3A}" presName="node" presStyleLbl="revTx" presStyleIdx="1" presStyleCnt="5">
        <dgm:presLayoutVars>
          <dgm:bulletEnabled val="1"/>
        </dgm:presLayoutVars>
      </dgm:prSet>
      <dgm:spPr/>
    </dgm:pt>
    <dgm:pt modelId="{F5B9806C-3A06-4AA2-A5AE-C89BEB0EC84D}" type="pres">
      <dgm:prSet presAssocID="{4AB9A855-6294-46C9-AF92-A40CC4B2E6F3}" presName="sibTrans" presStyleLbl="node1" presStyleIdx="1" presStyleCnt="5"/>
      <dgm:spPr/>
    </dgm:pt>
    <dgm:pt modelId="{BE9D37D5-7083-4E17-8836-1E99B4AE3741}" type="pres">
      <dgm:prSet presAssocID="{D7F4101B-5489-4C73-8562-E552B7BF38F0}" presName="dummy" presStyleCnt="0"/>
      <dgm:spPr/>
    </dgm:pt>
    <dgm:pt modelId="{96A49B99-F975-4E85-B8AC-C03E515A2206}" type="pres">
      <dgm:prSet presAssocID="{D7F4101B-5489-4C73-8562-E552B7BF38F0}" presName="node" presStyleLbl="revTx" presStyleIdx="2" presStyleCnt="5">
        <dgm:presLayoutVars>
          <dgm:bulletEnabled val="1"/>
        </dgm:presLayoutVars>
      </dgm:prSet>
      <dgm:spPr/>
    </dgm:pt>
    <dgm:pt modelId="{82A972B0-5FE3-4E2A-96D9-06CEEB52EAEF}" type="pres">
      <dgm:prSet presAssocID="{672A55A8-6970-4924-8127-D604A05C4EB0}" presName="sibTrans" presStyleLbl="node1" presStyleIdx="2" presStyleCnt="5"/>
      <dgm:spPr/>
    </dgm:pt>
    <dgm:pt modelId="{5FC9E9D3-4BF7-408B-AF36-9E86FE345859}" type="pres">
      <dgm:prSet presAssocID="{69FED660-1F3C-44CA-9A2E-BF281D221F2F}" presName="dummy" presStyleCnt="0"/>
      <dgm:spPr/>
    </dgm:pt>
    <dgm:pt modelId="{271B2243-B28C-4BA9-A765-0E134C16E48E}" type="pres">
      <dgm:prSet presAssocID="{69FED660-1F3C-44CA-9A2E-BF281D221F2F}" presName="node" presStyleLbl="revTx" presStyleIdx="3" presStyleCnt="5">
        <dgm:presLayoutVars>
          <dgm:bulletEnabled val="1"/>
        </dgm:presLayoutVars>
      </dgm:prSet>
      <dgm:spPr/>
    </dgm:pt>
    <dgm:pt modelId="{EE5E8497-B2D0-4371-B5BC-A22FF0581703}" type="pres">
      <dgm:prSet presAssocID="{19377A1E-5042-47EA-BF84-2904D42D6C6D}" presName="sibTrans" presStyleLbl="node1" presStyleIdx="3" presStyleCnt="5"/>
      <dgm:spPr/>
    </dgm:pt>
    <dgm:pt modelId="{9D32CB43-E51D-47C2-845D-EB9FBC4F9BDE}" type="pres">
      <dgm:prSet presAssocID="{106941EF-DBF8-4773-BBAC-B81121FB119A}" presName="dummy" presStyleCnt="0"/>
      <dgm:spPr/>
    </dgm:pt>
    <dgm:pt modelId="{20D457A9-38B1-45D4-9B35-38AFE2C7FABA}" type="pres">
      <dgm:prSet presAssocID="{106941EF-DBF8-4773-BBAC-B81121FB119A}" presName="node" presStyleLbl="revTx" presStyleIdx="4" presStyleCnt="5">
        <dgm:presLayoutVars>
          <dgm:bulletEnabled val="1"/>
        </dgm:presLayoutVars>
      </dgm:prSet>
      <dgm:spPr/>
    </dgm:pt>
    <dgm:pt modelId="{9BABF7B1-7A26-46FD-B2B5-2B8AE9972930}" type="pres">
      <dgm:prSet presAssocID="{D150C740-A9CA-4856-9EFC-7D77C8CB18B0}" presName="sibTrans" presStyleLbl="node1" presStyleIdx="4" presStyleCnt="5"/>
      <dgm:spPr/>
    </dgm:pt>
  </dgm:ptLst>
  <dgm:cxnLst>
    <dgm:cxn modelId="{D056A505-BB71-45A7-941F-E1807EDE6AAF}" type="presOf" srcId="{69FED660-1F3C-44CA-9A2E-BF281D221F2F}" destId="{271B2243-B28C-4BA9-A765-0E134C16E48E}" srcOrd="0" destOrd="0" presId="urn:microsoft.com/office/officeart/2005/8/layout/cycle1"/>
    <dgm:cxn modelId="{07E26A1F-0C34-4513-B7CD-E27E7CEA15BB}" type="presOf" srcId="{D150C740-A9CA-4856-9EFC-7D77C8CB18B0}" destId="{9BABF7B1-7A26-46FD-B2B5-2B8AE9972930}" srcOrd="0" destOrd="0" presId="urn:microsoft.com/office/officeart/2005/8/layout/cycle1"/>
    <dgm:cxn modelId="{05F3F044-C024-44B5-B95B-B2C972952285}" type="presOf" srcId="{672A55A8-6970-4924-8127-D604A05C4EB0}" destId="{82A972B0-5FE3-4E2A-96D9-06CEEB52EAEF}" srcOrd="0" destOrd="0" presId="urn:microsoft.com/office/officeart/2005/8/layout/cycle1"/>
    <dgm:cxn modelId="{DA3C3751-9C1D-40D1-9435-4196FDFDAE2D}" type="presOf" srcId="{3E0C012A-36AB-4495-BDF4-E183E0A249F3}" destId="{D635CCA3-E82B-40FE-B5AC-3FC20005F065}" srcOrd="0" destOrd="0" presId="urn:microsoft.com/office/officeart/2005/8/layout/cycle1"/>
    <dgm:cxn modelId="{78806474-C105-40AD-868C-40BEDD812C9C}" srcId="{1DDADAFC-A8CF-4463-8F0E-CF5B8A34AE45}" destId="{33ECCE2E-8C0F-4700-A374-B59A4A69AE3A}" srcOrd="1" destOrd="0" parTransId="{2CE7FF7B-5EB4-498A-BDFF-697E0CDEBDF1}" sibTransId="{4AB9A855-6294-46C9-AF92-A40CC4B2E6F3}"/>
    <dgm:cxn modelId="{BF2D9781-265D-4FCB-BDDB-B0BB6FA9CE5F}" srcId="{1DDADAFC-A8CF-4463-8F0E-CF5B8A34AE45}" destId="{FC91BF5A-AB75-49CC-8BED-B9381C422B19}" srcOrd="0" destOrd="0" parTransId="{48DD6847-FC10-4AAD-B915-F82B7B259DE9}" sibTransId="{3E0C012A-36AB-4495-BDF4-E183E0A249F3}"/>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5825B9B0-7530-4A72-9DE9-646BDBC5949E}" srcId="{1DDADAFC-A8CF-4463-8F0E-CF5B8A34AE45}" destId="{69FED660-1F3C-44CA-9A2E-BF281D221F2F}" srcOrd="3" destOrd="0" parTransId="{615D580C-490B-4632-8AF3-7302D5CFA345}" sibTransId="{19377A1E-5042-47EA-BF84-2904D42D6C6D}"/>
    <dgm:cxn modelId="{183A70BD-695C-43E0-BC84-CB41B4B1EDBE}" type="presOf" srcId="{106941EF-DBF8-4773-BBAC-B81121FB119A}" destId="{20D457A9-38B1-45D4-9B35-38AFE2C7FABA}" srcOrd="0" destOrd="0" presId="urn:microsoft.com/office/officeart/2005/8/layout/cycle1"/>
    <dgm:cxn modelId="{76BC2FC9-94BE-429C-883D-E97C858B98D7}" type="presOf" srcId="{19377A1E-5042-47EA-BF84-2904D42D6C6D}" destId="{EE5E8497-B2D0-4371-B5BC-A22FF0581703}" srcOrd="0" destOrd="0" presId="urn:microsoft.com/office/officeart/2005/8/layout/cycle1"/>
    <dgm:cxn modelId="{D9F80ECC-358C-40E5-A04A-BBD4118B4754}" type="presOf" srcId="{4AB9A855-6294-46C9-AF92-A40CC4B2E6F3}" destId="{F5B9806C-3A06-4AA2-A5AE-C89BEB0EC84D}" srcOrd="0" destOrd="0" presId="urn:microsoft.com/office/officeart/2005/8/layout/cycle1"/>
    <dgm:cxn modelId="{3D75F9D0-A922-4B01-8366-136CA3C44CB0}" type="presOf" srcId="{33ECCE2E-8C0F-4700-A374-B59A4A69AE3A}" destId="{C1D4C021-8EAD-4863-8C5D-2F9E52891B27}" srcOrd="0" destOrd="0" presId="urn:microsoft.com/office/officeart/2005/8/layout/cycle1"/>
    <dgm:cxn modelId="{22889DD2-3258-4E17-8FCB-173763BAFEA7}" type="presOf" srcId="{D7F4101B-5489-4C73-8562-E552B7BF38F0}" destId="{96A49B99-F975-4E85-B8AC-C03E515A2206}" srcOrd="0" destOrd="0" presId="urn:microsoft.com/office/officeart/2005/8/layout/cycle1"/>
    <dgm:cxn modelId="{43F1ABD3-7E61-4ADC-8E69-759E256A7777}" srcId="{1DDADAFC-A8CF-4463-8F0E-CF5B8A34AE45}" destId="{106941EF-DBF8-4773-BBAC-B81121FB119A}" srcOrd="4" destOrd="0" parTransId="{7B51666E-EF3B-4A41-B656-ABA9F934F764}" sibTransId="{D150C740-A9CA-4856-9EFC-7D77C8CB18B0}"/>
    <dgm:cxn modelId="{464118E8-FC1F-4A34-AF5D-189F15A79128}" srcId="{1DDADAFC-A8CF-4463-8F0E-CF5B8A34AE45}" destId="{D7F4101B-5489-4C73-8562-E552B7BF38F0}" srcOrd="2" destOrd="0" parTransId="{3C0840BE-ACEE-4CE7-8ACA-8E7B03881A02}" sibTransId="{672A55A8-6970-4924-8127-D604A05C4EB0}"/>
    <dgm:cxn modelId="{5F024B7E-3AA5-4905-8F99-AAE19DDC47A7}" type="presParOf" srcId="{BF4E6BA8-AAC3-440B-8558-5AC7BF365AAA}" destId="{D9E0874D-364E-47DC-A697-DB2492E64013}"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8E10180C-AAD1-436E-97CD-251DC743464E}" type="presParOf" srcId="{BF4E6BA8-AAC3-440B-8558-5AC7BF365AAA}" destId="{D635CCA3-E82B-40FE-B5AC-3FC20005F065}" srcOrd="2" destOrd="0" presId="urn:microsoft.com/office/officeart/2005/8/layout/cycle1"/>
    <dgm:cxn modelId="{F8F09D33-42A8-4FFD-95F5-E1DDAD58854E}" type="presParOf" srcId="{BF4E6BA8-AAC3-440B-8558-5AC7BF365AAA}" destId="{71CF0355-B626-43EF-AD7D-989946936883}" srcOrd="3" destOrd="0" presId="urn:microsoft.com/office/officeart/2005/8/layout/cycle1"/>
    <dgm:cxn modelId="{E776670B-2206-43E6-A5F6-53502CC62E53}" type="presParOf" srcId="{BF4E6BA8-AAC3-440B-8558-5AC7BF365AAA}" destId="{C1D4C021-8EAD-4863-8C5D-2F9E52891B27}" srcOrd="4" destOrd="0" presId="urn:microsoft.com/office/officeart/2005/8/layout/cycle1"/>
    <dgm:cxn modelId="{19515E64-9FC1-4E40-AD89-FA897F4445C4}" type="presParOf" srcId="{BF4E6BA8-AAC3-440B-8558-5AC7BF365AAA}" destId="{F5B9806C-3A06-4AA2-A5AE-C89BEB0EC84D}" srcOrd="5" destOrd="0" presId="urn:microsoft.com/office/officeart/2005/8/layout/cycle1"/>
    <dgm:cxn modelId="{52D1864D-DA00-4A21-BB60-70E1893929DC}" type="presParOf" srcId="{BF4E6BA8-AAC3-440B-8558-5AC7BF365AAA}" destId="{BE9D37D5-7083-4E17-8836-1E99B4AE3741}" srcOrd="6" destOrd="0" presId="urn:microsoft.com/office/officeart/2005/8/layout/cycle1"/>
    <dgm:cxn modelId="{30196C2F-D2D2-4470-A204-0BB5CB1824B1}" type="presParOf" srcId="{BF4E6BA8-AAC3-440B-8558-5AC7BF365AAA}" destId="{96A49B99-F975-4E85-B8AC-C03E515A2206}" srcOrd="7" destOrd="0" presId="urn:microsoft.com/office/officeart/2005/8/layout/cycle1"/>
    <dgm:cxn modelId="{D4CE1AA6-225E-4F2C-BB1D-0964CFF4104C}" type="presParOf" srcId="{BF4E6BA8-AAC3-440B-8558-5AC7BF365AAA}" destId="{82A972B0-5FE3-4E2A-96D9-06CEEB52EAEF}" srcOrd="8" destOrd="0" presId="urn:microsoft.com/office/officeart/2005/8/layout/cycle1"/>
    <dgm:cxn modelId="{769503AC-583F-4829-93B0-100605F48528}" type="presParOf" srcId="{BF4E6BA8-AAC3-440B-8558-5AC7BF365AAA}" destId="{5FC9E9D3-4BF7-408B-AF36-9E86FE345859}" srcOrd="9" destOrd="0" presId="urn:microsoft.com/office/officeart/2005/8/layout/cycle1"/>
    <dgm:cxn modelId="{845B7284-BE3E-46BF-8890-1A48032FD135}" type="presParOf" srcId="{BF4E6BA8-AAC3-440B-8558-5AC7BF365AAA}" destId="{271B2243-B28C-4BA9-A765-0E134C16E48E}" srcOrd="10" destOrd="0" presId="urn:microsoft.com/office/officeart/2005/8/layout/cycle1"/>
    <dgm:cxn modelId="{DB420F2A-6D5F-4452-8E74-166DE34B1CE3}" type="presParOf" srcId="{BF4E6BA8-AAC3-440B-8558-5AC7BF365AAA}" destId="{EE5E8497-B2D0-4371-B5BC-A22FF0581703}" srcOrd="11" destOrd="0" presId="urn:microsoft.com/office/officeart/2005/8/layout/cycle1"/>
    <dgm:cxn modelId="{65A687DA-D6F3-41F6-A84E-D4D441BB627F}" type="presParOf" srcId="{BF4E6BA8-AAC3-440B-8558-5AC7BF365AAA}" destId="{9D32CB43-E51D-47C2-845D-EB9FBC4F9BDE}" srcOrd="12" destOrd="0" presId="urn:microsoft.com/office/officeart/2005/8/layout/cycle1"/>
    <dgm:cxn modelId="{BFB38185-C556-4D44-A531-CC24BE0A7F8F}" type="presParOf" srcId="{BF4E6BA8-AAC3-440B-8558-5AC7BF365AAA}" destId="{20D457A9-38B1-45D4-9B35-38AFE2C7FABA}" srcOrd="13" destOrd="0" presId="urn:microsoft.com/office/officeart/2005/8/layout/cycle1"/>
    <dgm:cxn modelId="{D235944A-A347-4405-861A-5477DF31C17A}" type="presParOf" srcId="{BF4E6BA8-AAC3-440B-8558-5AC7BF365AAA}" destId="{9BABF7B1-7A26-46FD-B2B5-2B8AE997293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859B94FE-D1E0-4558-8174-BE3179DC8945}">
      <dgm:prSet phldrT="[Texte]"/>
      <dgm:spPr>
        <a:solidFill>
          <a:srgbClr val="0683AA"/>
        </a:solidFill>
      </dgm:spPr>
      <dgm:t>
        <a:bodyPr/>
        <a:lstStyle/>
        <a:p>
          <a:r>
            <a:rPr lang="fr-FR" noProof="0" dirty="0"/>
            <a:t> </a:t>
          </a:r>
        </a:p>
      </dgm:t>
    </dgm:pt>
    <dgm:pt modelId="{AA806E9A-AFE4-476C-AEC3-D9CB802BE2E3}" type="parTrans" cxnId="{3A1055A4-00B5-4391-AB5E-18D37393A8C1}">
      <dgm:prSet/>
      <dgm:spPr/>
      <dgm:t>
        <a:bodyPr/>
        <a:lstStyle/>
        <a:p>
          <a:endParaRPr lang="fr-FR"/>
        </a:p>
      </dgm:t>
    </dgm:pt>
    <dgm:pt modelId="{08F417D1-B06B-42B5-BDDD-EC594949E440}" type="sibTrans" cxnId="{3A1055A4-00B5-4391-AB5E-18D37393A8C1}">
      <dgm:prSet/>
      <dgm:spPr>
        <a:solidFill>
          <a:schemeClr val="bg1">
            <a:lumMod val="50000"/>
          </a:schemeClr>
        </a:solidFill>
      </dgm:spPr>
      <dgm:t>
        <a:bodyPr/>
        <a:lstStyle/>
        <a:p>
          <a:endParaRPr lang="fr-FR"/>
        </a:p>
      </dgm:t>
    </dgm:pt>
    <dgm:pt modelId="{59FA25B2-7E14-4ABC-BFF4-E63F1E12DBD1}">
      <dgm:prSet phldrT="[Texte]"/>
      <dgm:spPr>
        <a:solidFill>
          <a:srgbClr val="0683AA"/>
        </a:solidFill>
      </dgm:spPr>
      <dgm:t>
        <a:bodyPr/>
        <a:lstStyle/>
        <a:p>
          <a:r>
            <a:rPr lang="fr-FR" noProof="0" dirty="0"/>
            <a:t> </a:t>
          </a:r>
        </a:p>
      </dgm:t>
    </dgm:pt>
    <dgm:pt modelId="{4D66080B-6345-410D-A196-EB339C1C3E98}" type="parTrans" cxnId="{6289695F-5EDE-4252-B86A-A82D29C21AE8}">
      <dgm:prSet/>
      <dgm:spPr/>
      <dgm:t>
        <a:bodyPr/>
        <a:lstStyle/>
        <a:p>
          <a:endParaRPr lang="fr-FR"/>
        </a:p>
      </dgm:t>
    </dgm:pt>
    <dgm:pt modelId="{0AB27C74-E8CF-4EF5-B8D8-C573C4BEB14E}" type="sibTrans" cxnId="{6289695F-5EDE-4252-B86A-A82D29C21AE8}">
      <dgm:prSet/>
      <dgm:spPr>
        <a:solidFill>
          <a:schemeClr val="bg1">
            <a:lumMod val="50000"/>
          </a:schemeClr>
        </a:solidFill>
      </dgm:spPr>
      <dgm:t>
        <a:bodyPr/>
        <a:lstStyle/>
        <a:p>
          <a:endParaRPr lang="fr-FR"/>
        </a:p>
      </dgm:t>
    </dgm:pt>
    <dgm:pt modelId="{5BD082EC-572C-4BB9-A472-E780544324B6}">
      <dgm:prSet phldrT="[Texte]"/>
      <dgm:spPr>
        <a:solidFill>
          <a:srgbClr val="0683AA"/>
        </a:solidFill>
      </dgm:spPr>
      <dgm:t>
        <a:bodyPr/>
        <a:lstStyle/>
        <a:p>
          <a:r>
            <a:rPr lang="fr-FR" dirty="0"/>
            <a:t> </a:t>
          </a:r>
          <a:endParaRPr lang="fr-FR" noProof="0" dirty="0"/>
        </a:p>
      </dgm:t>
    </dgm:pt>
    <dgm:pt modelId="{96A2ECE6-8E50-481B-973B-420009D91395}" type="parTrans" cxnId="{4767CDC5-626F-4D41-85ED-C8A3525A553D}">
      <dgm:prSet/>
      <dgm:spPr/>
      <dgm:t>
        <a:bodyPr/>
        <a:lstStyle/>
        <a:p>
          <a:endParaRPr lang="fr-FR"/>
        </a:p>
      </dgm:t>
    </dgm:pt>
    <dgm:pt modelId="{8DD08EEF-8BF6-47BC-AC8F-F39FD4ABF1D4}" type="sibTrans" cxnId="{4767CDC5-626F-4D41-85ED-C8A3525A553D}">
      <dgm:prSet/>
      <dgm:spPr>
        <a:solidFill>
          <a:schemeClr val="bg1">
            <a:lumMod val="50000"/>
          </a:schemeClr>
        </a:solidFill>
      </dgm:spPr>
      <dgm:t>
        <a:bodyPr/>
        <a:lstStyle/>
        <a:p>
          <a:endParaRPr lang="fr-FR"/>
        </a:p>
      </dgm:t>
    </dgm:pt>
    <dgm:pt modelId="{0752650F-85D8-4819-B9E5-83719D622365}">
      <dgm:prSet phldrT="[Texte]"/>
      <dgm:spPr>
        <a:solidFill>
          <a:srgbClr val="0683AA"/>
        </a:solidFill>
      </dgm:spPr>
      <dgm:t>
        <a:bodyPr/>
        <a:lstStyle/>
        <a:p>
          <a:r>
            <a:rPr lang="fr-FR" noProof="0" dirty="0"/>
            <a:t> </a:t>
          </a:r>
        </a:p>
      </dgm:t>
    </dgm:pt>
    <dgm:pt modelId="{509AFFF2-059C-4D16-91AD-007C63FFB79F}" type="parTrans" cxnId="{CFD2D26C-8018-40A5-857D-B8655C8B67E2}">
      <dgm:prSet/>
      <dgm:spPr/>
      <dgm:t>
        <a:bodyPr/>
        <a:lstStyle/>
        <a:p>
          <a:endParaRPr lang="fr-FR"/>
        </a:p>
      </dgm:t>
    </dgm:pt>
    <dgm:pt modelId="{17A67FAC-9FEB-4DAE-9FF5-B1B02C7B3BD2}" type="sibTrans" cxnId="{CFD2D26C-8018-40A5-857D-B8655C8B67E2}">
      <dgm:prSet/>
      <dgm:spPr>
        <a:solidFill>
          <a:schemeClr val="bg1">
            <a:lumMod val="50000"/>
          </a:schemeClr>
        </a:solidFill>
      </dgm:spPr>
      <dgm:t>
        <a:bodyPr/>
        <a:lstStyle/>
        <a:p>
          <a:endParaRPr lang="fr-FR"/>
        </a:p>
      </dgm:t>
    </dgm:pt>
    <dgm:pt modelId="{1AEF7077-A518-477E-8053-FDA0F97E95DA}">
      <dgm:prSet phldrT="[Texte]"/>
      <dgm:spPr>
        <a:solidFill>
          <a:srgbClr val="0683AA"/>
        </a:solidFill>
      </dgm:spPr>
      <dgm:t>
        <a:bodyPr/>
        <a:lstStyle/>
        <a:p>
          <a:r>
            <a:rPr lang="fr-FR" noProof="0" dirty="0"/>
            <a:t> </a:t>
          </a:r>
        </a:p>
      </dgm:t>
    </dgm:pt>
    <dgm:pt modelId="{DECC1392-CAD3-4006-8C99-C596842B8BAC}" type="sibTrans" cxnId="{F74E7B40-AE67-4301-9E79-09963D5D3AEC}">
      <dgm:prSet/>
      <dgm:spPr>
        <a:solidFill>
          <a:schemeClr val="bg1">
            <a:lumMod val="50000"/>
          </a:schemeClr>
        </a:solidFill>
      </dgm:spPr>
      <dgm:t>
        <a:bodyPr/>
        <a:lstStyle/>
        <a:p>
          <a:endParaRPr lang="fr-FR"/>
        </a:p>
      </dgm:t>
    </dgm:pt>
    <dgm:pt modelId="{45F9C58C-D5E9-4E6F-8352-D354D81F98A6}" type="parTrans" cxnId="{F74E7B40-AE67-4301-9E79-09963D5D3AEC}">
      <dgm:prSet/>
      <dgm:spPr/>
      <dgm:t>
        <a:bodyPr/>
        <a:lstStyle/>
        <a:p>
          <a:endParaRPr lang="fr-FR"/>
        </a:p>
      </dgm:t>
    </dgm:pt>
    <dgm:pt modelId="{C49657B0-871B-447F-951F-D3B1D94B26AF}" type="pres">
      <dgm:prSet presAssocID="{1DDADAFC-A8CF-4463-8F0E-CF5B8A34AE45}" presName="cycle" presStyleCnt="0">
        <dgm:presLayoutVars>
          <dgm:dir/>
          <dgm:resizeHandles val="exact"/>
        </dgm:presLayoutVars>
      </dgm:prSet>
      <dgm:spPr/>
    </dgm:pt>
    <dgm:pt modelId="{79CF2F13-50CB-420C-9B99-F6C74F6F84D1}" type="pres">
      <dgm:prSet presAssocID="{859B94FE-D1E0-4558-8174-BE3179DC8945}" presName="dummy" presStyleCnt="0"/>
      <dgm:spPr/>
    </dgm:pt>
    <dgm:pt modelId="{5F217797-35DB-4CDF-8631-69EC6FD863C5}" type="pres">
      <dgm:prSet presAssocID="{859B94FE-D1E0-4558-8174-BE3179DC8945}" presName="node" presStyleLbl="revTx" presStyleIdx="0" presStyleCnt="5">
        <dgm:presLayoutVars>
          <dgm:bulletEnabled val="1"/>
        </dgm:presLayoutVars>
      </dgm:prSet>
      <dgm:spPr/>
    </dgm:pt>
    <dgm:pt modelId="{183EC24D-E094-4D6C-A1E5-98AB73BFEDD4}" type="pres">
      <dgm:prSet presAssocID="{08F417D1-B06B-42B5-BDDD-EC594949E440}" presName="sibTrans" presStyleLbl="node1" presStyleIdx="0" presStyleCnt="5"/>
      <dgm:spPr/>
    </dgm:pt>
    <dgm:pt modelId="{7AAFE6F0-0AE9-4D1D-951A-0F08D8CA7006}" type="pres">
      <dgm:prSet presAssocID="{1AEF7077-A518-477E-8053-FDA0F97E95DA}" presName="dummy" presStyleCnt="0"/>
      <dgm:spPr/>
    </dgm:pt>
    <dgm:pt modelId="{AF9DD4C7-6AC1-4185-84B7-5AC846B96598}" type="pres">
      <dgm:prSet presAssocID="{1AEF7077-A518-477E-8053-FDA0F97E95DA}" presName="node" presStyleLbl="revTx" presStyleIdx="1" presStyleCnt="5">
        <dgm:presLayoutVars>
          <dgm:bulletEnabled val="1"/>
        </dgm:presLayoutVars>
      </dgm:prSet>
      <dgm:spPr/>
    </dgm:pt>
    <dgm:pt modelId="{AC3D41D0-33B2-4344-B755-34FB76DED57C}" type="pres">
      <dgm:prSet presAssocID="{DECC1392-CAD3-4006-8C99-C596842B8BAC}" presName="sibTrans" presStyleLbl="node1" presStyleIdx="1" presStyleCnt="5"/>
      <dgm:spPr/>
    </dgm:pt>
    <dgm:pt modelId="{240BEC34-B89D-4128-9430-7469614FD9F6}" type="pres">
      <dgm:prSet presAssocID="{59FA25B2-7E14-4ABC-BFF4-E63F1E12DBD1}" presName="dummy" presStyleCnt="0"/>
      <dgm:spPr/>
    </dgm:pt>
    <dgm:pt modelId="{F6489E6E-CF85-43E8-86C6-124EDBBA24EA}" type="pres">
      <dgm:prSet presAssocID="{59FA25B2-7E14-4ABC-BFF4-E63F1E12DBD1}" presName="node" presStyleLbl="revTx" presStyleIdx="2" presStyleCnt="5">
        <dgm:presLayoutVars>
          <dgm:bulletEnabled val="1"/>
        </dgm:presLayoutVars>
      </dgm:prSet>
      <dgm:spPr/>
    </dgm:pt>
    <dgm:pt modelId="{FA54EE8B-2EA1-425D-BED3-601CFE2CAB9C}" type="pres">
      <dgm:prSet presAssocID="{0AB27C74-E8CF-4EF5-B8D8-C573C4BEB14E}" presName="sibTrans" presStyleLbl="node1" presStyleIdx="2" presStyleCnt="5"/>
      <dgm:spPr/>
    </dgm:pt>
    <dgm:pt modelId="{EB20B65D-2A28-4681-8D21-75EBD8DC9F90}" type="pres">
      <dgm:prSet presAssocID="{5BD082EC-572C-4BB9-A472-E780544324B6}" presName="dummy" presStyleCnt="0"/>
      <dgm:spPr/>
    </dgm:pt>
    <dgm:pt modelId="{A035EAF3-62C6-46EB-8C6D-74A78D60979D}" type="pres">
      <dgm:prSet presAssocID="{5BD082EC-572C-4BB9-A472-E780544324B6}" presName="node" presStyleLbl="revTx" presStyleIdx="3" presStyleCnt="5">
        <dgm:presLayoutVars>
          <dgm:bulletEnabled val="1"/>
        </dgm:presLayoutVars>
      </dgm:prSet>
      <dgm:spPr/>
    </dgm:pt>
    <dgm:pt modelId="{80E2E611-8962-4959-ADA6-6B9BBB8531E1}" type="pres">
      <dgm:prSet presAssocID="{8DD08EEF-8BF6-47BC-AC8F-F39FD4ABF1D4}" presName="sibTrans" presStyleLbl="node1" presStyleIdx="3" presStyleCnt="5"/>
      <dgm:spPr/>
    </dgm:pt>
    <dgm:pt modelId="{0831984A-9C6C-4473-9572-5BC602BE2454}" type="pres">
      <dgm:prSet presAssocID="{0752650F-85D8-4819-B9E5-83719D622365}" presName="dummy" presStyleCnt="0"/>
      <dgm:spPr/>
    </dgm:pt>
    <dgm:pt modelId="{C3536CC7-9469-4105-A38A-DBA1D400CF2C}" type="pres">
      <dgm:prSet presAssocID="{0752650F-85D8-4819-B9E5-83719D622365}" presName="node" presStyleLbl="revTx" presStyleIdx="4" presStyleCnt="5">
        <dgm:presLayoutVars>
          <dgm:bulletEnabled val="1"/>
        </dgm:presLayoutVars>
      </dgm:prSet>
      <dgm:spPr/>
    </dgm:pt>
    <dgm:pt modelId="{33FA36E4-6C9F-4D7C-9513-F03975C99D55}" type="pres">
      <dgm:prSet presAssocID="{17A67FAC-9FEB-4DAE-9FF5-B1B02C7B3BD2}" presName="sibTrans" presStyleLbl="node1" presStyleIdx="4" presStyleCnt="5"/>
      <dgm:spPr/>
    </dgm:pt>
  </dgm:ptLst>
  <dgm:cxnLst>
    <dgm:cxn modelId="{BF0AEE17-2A7C-4D8A-A42A-F985302CC506}" type="presOf" srcId="{5BD082EC-572C-4BB9-A472-E780544324B6}" destId="{A035EAF3-62C6-46EB-8C6D-74A78D60979D}" srcOrd="0" destOrd="0" presId="urn:microsoft.com/office/officeart/2005/8/layout/cycle1"/>
    <dgm:cxn modelId="{F74E7B40-AE67-4301-9E79-09963D5D3AEC}" srcId="{1DDADAFC-A8CF-4463-8F0E-CF5B8A34AE45}" destId="{1AEF7077-A518-477E-8053-FDA0F97E95DA}" srcOrd="1" destOrd="0" parTransId="{45F9C58C-D5E9-4E6F-8352-D354D81F98A6}" sibTransId="{DECC1392-CAD3-4006-8C99-C596842B8BAC}"/>
    <dgm:cxn modelId="{6289695F-5EDE-4252-B86A-A82D29C21AE8}" srcId="{1DDADAFC-A8CF-4463-8F0E-CF5B8A34AE45}" destId="{59FA25B2-7E14-4ABC-BFF4-E63F1E12DBD1}" srcOrd="2" destOrd="0" parTransId="{4D66080B-6345-410D-A196-EB339C1C3E98}" sibTransId="{0AB27C74-E8CF-4EF5-B8D8-C573C4BEB14E}"/>
    <dgm:cxn modelId="{FBDD4966-4AC9-4A4A-99B0-3DE695641A7D}" type="presOf" srcId="{1AEF7077-A518-477E-8053-FDA0F97E95DA}" destId="{AF9DD4C7-6AC1-4185-84B7-5AC846B96598}" srcOrd="0" destOrd="0" presId="urn:microsoft.com/office/officeart/2005/8/layout/cycle1"/>
    <dgm:cxn modelId="{0C1F0C6B-4A7A-47F3-9D80-B890C96940BB}" type="presOf" srcId="{DECC1392-CAD3-4006-8C99-C596842B8BAC}" destId="{AC3D41D0-33B2-4344-B755-34FB76DED57C}" srcOrd="0" destOrd="0" presId="urn:microsoft.com/office/officeart/2005/8/layout/cycle1"/>
    <dgm:cxn modelId="{CFD2D26C-8018-40A5-857D-B8655C8B67E2}" srcId="{1DDADAFC-A8CF-4463-8F0E-CF5B8A34AE45}" destId="{0752650F-85D8-4819-B9E5-83719D622365}" srcOrd="4" destOrd="0" parTransId="{509AFFF2-059C-4D16-91AD-007C63FFB79F}" sibTransId="{17A67FAC-9FEB-4DAE-9FF5-B1B02C7B3BD2}"/>
    <dgm:cxn modelId="{C6EEE56C-060C-466A-8C2B-CC8060BEEF92}" type="presOf" srcId="{0AB27C74-E8CF-4EF5-B8D8-C573C4BEB14E}" destId="{FA54EE8B-2EA1-425D-BED3-601CFE2CAB9C}" srcOrd="0" destOrd="0" presId="urn:microsoft.com/office/officeart/2005/8/layout/cycle1"/>
    <dgm:cxn modelId="{6BDDB451-4327-434F-9B49-10D5AF177FEF}" type="presOf" srcId="{1DDADAFC-A8CF-4463-8F0E-CF5B8A34AE45}" destId="{C49657B0-871B-447F-951F-D3B1D94B26AF}" srcOrd="0" destOrd="0" presId="urn:microsoft.com/office/officeart/2005/8/layout/cycle1"/>
    <dgm:cxn modelId="{0B3CF092-7BCE-43A9-800E-5050FCD19AEC}" type="presOf" srcId="{0752650F-85D8-4819-B9E5-83719D622365}" destId="{C3536CC7-9469-4105-A38A-DBA1D400CF2C}" srcOrd="0" destOrd="0" presId="urn:microsoft.com/office/officeart/2005/8/layout/cycle1"/>
    <dgm:cxn modelId="{9499B696-1515-4C22-B8DE-1576F97EF524}" type="presOf" srcId="{8DD08EEF-8BF6-47BC-AC8F-F39FD4ABF1D4}" destId="{80E2E611-8962-4959-ADA6-6B9BBB8531E1}" srcOrd="0" destOrd="0" presId="urn:microsoft.com/office/officeart/2005/8/layout/cycle1"/>
    <dgm:cxn modelId="{3A1055A4-00B5-4391-AB5E-18D37393A8C1}" srcId="{1DDADAFC-A8CF-4463-8F0E-CF5B8A34AE45}" destId="{859B94FE-D1E0-4558-8174-BE3179DC8945}" srcOrd="0" destOrd="0" parTransId="{AA806E9A-AFE4-476C-AEC3-D9CB802BE2E3}" sibTransId="{08F417D1-B06B-42B5-BDDD-EC594949E440}"/>
    <dgm:cxn modelId="{44529CAD-4607-4ADD-98CD-52FE125250D0}" type="presOf" srcId="{59FA25B2-7E14-4ABC-BFF4-E63F1E12DBD1}" destId="{F6489E6E-CF85-43E8-86C6-124EDBBA24EA}" srcOrd="0" destOrd="0" presId="urn:microsoft.com/office/officeart/2005/8/layout/cycle1"/>
    <dgm:cxn modelId="{4767CDC5-626F-4D41-85ED-C8A3525A553D}" srcId="{1DDADAFC-A8CF-4463-8F0E-CF5B8A34AE45}" destId="{5BD082EC-572C-4BB9-A472-E780544324B6}" srcOrd="3" destOrd="0" parTransId="{96A2ECE6-8E50-481B-973B-420009D91395}" sibTransId="{8DD08EEF-8BF6-47BC-AC8F-F39FD4ABF1D4}"/>
    <dgm:cxn modelId="{276FF4C7-70E1-421D-BF5E-45EEC0404477}" type="presOf" srcId="{859B94FE-D1E0-4558-8174-BE3179DC8945}" destId="{5F217797-35DB-4CDF-8631-69EC6FD863C5}" srcOrd="0" destOrd="0" presId="urn:microsoft.com/office/officeart/2005/8/layout/cycle1"/>
    <dgm:cxn modelId="{D3E369D1-DB28-4BD9-9636-6596CB7CAB20}" type="presOf" srcId="{17A67FAC-9FEB-4DAE-9FF5-B1B02C7B3BD2}" destId="{33FA36E4-6C9F-4D7C-9513-F03975C99D55}" srcOrd="0" destOrd="0" presId="urn:microsoft.com/office/officeart/2005/8/layout/cycle1"/>
    <dgm:cxn modelId="{E0473EEA-E23E-4C27-BB3E-F704C016999F}" type="presOf" srcId="{08F417D1-B06B-42B5-BDDD-EC594949E440}" destId="{183EC24D-E094-4D6C-A1E5-98AB73BFEDD4}" srcOrd="0" destOrd="0" presId="urn:microsoft.com/office/officeart/2005/8/layout/cycle1"/>
    <dgm:cxn modelId="{44F5D32F-B93E-4DBD-84AA-7A7209522D00}" type="presParOf" srcId="{C49657B0-871B-447F-951F-D3B1D94B26AF}" destId="{79CF2F13-50CB-420C-9B99-F6C74F6F84D1}" srcOrd="0" destOrd="0" presId="urn:microsoft.com/office/officeart/2005/8/layout/cycle1"/>
    <dgm:cxn modelId="{A56B66D7-A736-40CC-9F85-D33F2DCBACC1}" type="presParOf" srcId="{C49657B0-871B-447F-951F-D3B1D94B26AF}" destId="{5F217797-35DB-4CDF-8631-69EC6FD863C5}" srcOrd="1" destOrd="0" presId="urn:microsoft.com/office/officeart/2005/8/layout/cycle1"/>
    <dgm:cxn modelId="{2D04A98F-6569-451F-90B7-69F9A1F99BDA}" type="presParOf" srcId="{C49657B0-871B-447F-951F-D3B1D94B26AF}" destId="{183EC24D-E094-4D6C-A1E5-98AB73BFEDD4}" srcOrd="2" destOrd="0" presId="urn:microsoft.com/office/officeart/2005/8/layout/cycle1"/>
    <dgm:cxn modelId="{AEEF3CCE-3A9C-4FAC-9B44-EEA75AAF807B}" type="presParOf" srcId="{C49657B0-871B-447F-951F-D3B1D94B26AF}" destId="{7AAFE6F0-0AE9-4D1D-951A-0F08D8CA7006}" srcOrd="3" destOrd="0" presId="urn:microsoft.com/office/officeart/2005/8/layout/cycle1"/>
    <dgm:cxn modelId="{F97E4F04-2AC6-4333-94C9-1E73964FB954}" type="presParOf" srcId="{C49657B0-871B-447F-951F-D3B1D94B26AF}" destId="{AF9DD4C7-6AC1-4185-84B7-5AC846B96598}" srcOrd="4" destOrd="0" presId="urn:microsoft.com/office/officeart/2005/8/layout/cycle1"/>
    <dgm:cxn modelId="{723B6201-7B07-4635-BF12-C22E86343290}" type="presParOf" srcId="{C49657B0-871B-447F-951F-D3B1D94B26AF}" destId="{AC3D41D0-33B2-4344-B755-34FB76DED57C}" srcOrd="5" destOrd="0" presId="urn:microsoft.com/office/officeart/2005/8/layout/cycle1"/>
    <dgm:cxn modelId="{6E7918AD-A654-43EF-9E94-4AF50226688E}" type="presParOf" srcId="{C49657B0-871B-447F-951F-D3B1D94B26AF}" destId="{240BEC34-B89D-4128-9430-7469614FD9F6}" srcOrd="6" destOrd="0" presId="urn:microsoft.com/office/officeart/2005/8/layout/cycle1"/>
    <dgm:cxn modelId="{08F9F63D-E446-4EC3-8621-2C04EC3CB450}" type="presParOf" srcId="{C49657B0-871B-447F-951F-D3B1D94B26AF}" destId="{F6489E6E-CF85-43E8-86C6-124EDBBA24EA}" srcOrd="7" destOrd="0" presId="urn:microsoft.com/office/officeart/2005/8/layout/cycle1"/>
    <dgm:cxn modelId="{DA81101B-FF19-437A-94BB-8D8055DE6B91}" type="presParOf" srcId="{C49657B0-871B-447F-951F-D3B1D94B26AF}" destId="{FA54EE8B-2EA1-425D-BED3-601CFE2CAB9C}" srcOrd="8" destOrd="0" presId="urn:microsoft.com/office/officeart/2005/8/layout/cycle1"/>
    <dgm:cxn modelId="{DA086F5B-CECC-42DA-9B72-965A097BB8F5}" type="presParOf" srcId="{C49657B0-871B-447F-951F-D3B1D94B26AF}" destId="{EB20B65D-2A28-4681-8D21-75EBD8DC9F90}" srcOrd="9" destOrd="0" presId="urn:microsoft.com/office/officeart/2005/8/layout/cycle1"/>
    <dgm:cxn modelId="{5C0A25B2-F149-406B-AFE7-28C7C5E0C8F6}" type="presParOf" srcId="{C49657B0-871B-447F-951F-D3B1D94B26AF}" destId="{A035EAF3-62C6-46EB-8C6D-74A78D60979D}" srcOrd="10" destOrd="0" presId="urn:microsoft.com/office/officeart/2005/8/layout/cycle1"/>
    <dgm:cxn modelId="{EE21D8E5-212B-4741-907B-A8FE69A51815}" type="presParOf" srcId="{C49657B0-871B-447F-951F-D3B1D94B26AF}" destId="{80E2E611-8962-4959-ADA6-6B9BBB8531E1}" srcOrd="11" destOrd="0" presId="urn:microsoft.com/office/officeart/2005/8/layout/cycle1"/>
    <dgm:cxn modelId="{9EC9CEE8-E270-4994-8ED8-C838024C8148}" type="presParOf" srcId="{C49657B0-871B-447F-951F-D3B1D94B26AF}" destId="{0831984A-9C6C-4473-9572-5BC602BE2454}" srcOrd="12" destOrd="0" presId="urn:microsoft.com/office/officeart/2005/8/layout/cycle1"/>
    <dgm:cxn modelId="{36D53625-D19D-4630-BA82-B7B47997C629}" type="presParOf" srcId="{C49657B0-871B-447F-951F-D3B1D94B26AF}" destId="{C3536CC7-9469-4105-A38A-DBA1D400CF2C}" srcOrd="13" destOrd="0" presId="urn:microsoft.com/office/officeart/2005/8/layout/cycle1"/>
    <dgm:cxn modelId="{53BCAAE6-FF19-4BCF-8DBF-44C64D5E5153}" type="presParOf" srcId="{C49657B0-871B-447F-951F-D3B1D94B26AF}" destId="{33FA36E4-6C9F-4D7C-9513-F03975C99D55}"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C7FB19E-F55E-4D94-9B91-CF587E5C9102}"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EC37F3E5-F2AF-486C-BE52-BBBA9E2EC2D0}">
      <dgm:prSet phldrT="[Texte]"/>
      <dgm:spPr/>
      <dgm:t>
        <a:bodyPr/>
        <a:lstStyle/>
        <a:p>
          <a:r>
            <a:rPr lang="fr-FR" noProof="0" dirty="0"/>
            <a:t>Facile pour identifier les actions en cours, terminées, les retards, et les prochaines à entamer</a:t>
          </a:r>
        </a:p>
        <a:p>
          <a:r>
            <a:rPr lang="fr-FR" noProof="0" dirty="0"/>
            <a:t> </a:t>
          </a:r>
        </a:p>
      </dgm:t>
    </dgm:pt>
    <dgm:pt modelId="{2C2161BA-8F82-4069-9F8F-5C780CF91940}" type="parTrans" cxnId="{967317C6-10A6-4529-A4D9-163385899480}">
      <dgm:prSet/>
      <dgm:spPr/>
      <dgm:t>
        <a:bodyPr/>
        <a:lstStyle/>
        <a:p>
          <a:endParaRPr lang="en-US"/>
        </a:p>
      </dgm:t>
    </dgm:pt>
    <dgm:pt modelId="{722BA7CB-5E21-4120-B0B7-651CE2E1FE28}" type="sibTrans" cxnId="{967317C6-10A6-4529-A4D9-163385899480}">
      <dgm:prSet/>
      <dgm:spPr/>
      <dgm:t>
        <a:bodyPr/>
        <a:lstStyle/>
        <a:p>
          <a:endParaRPr lang="en-US"/>
        </a:p>
      </dgm:t>
    </dgm:pt>
    <dgm:pt modelId="{5C2B3805-5060-499F-B65B-89222AE34DE5}">
      <dgm:prSet phldrT="[Texte]"/>
      <dgm:spPr/>
      <dgm:t>
        <a:bodyPr/>
        <a:lstStyle/>
        <a:p>
          <a:r>
            <a:rPr lang="fr-FR" noProof="0" dirty="0"/>
            <a:t>Difficile à utiliser lorsqu’il y a des dépendances fortes entre les actions à effectuer en simultané</a:t>
          </a:r>
        </a:p>
        <a:p>
          <a:endParaRPr lang="fr-FR" noProof="0" dirty="0"/>
        </a:p>
        <a:p>
          <a:r>
            <a:rPr lang="fr-FR" noProof="0" dirty="0"/>
            <a:t>Représentation difficile des cas où le résultat d’une action peut être « annulé à tout moment» (par exemple après un changement d’avis)</a:t>
          </a:r>
        </a:p>
        <a:p>
          <a:endParaRPr lang="fr-FR" noProof="0" dirty="0"/>
        </a:p>
        <a:p>
          <a:endParaRPr lang="fr-FR" noProof="0" dirty="0"/>
        </a:p>
      </dgm:t>
    </dgm:pt>
    <dgm:pt modelId="{E27FD1AD-84F8-4E77-8D0F-46FCCF5B045E}" type="parTrans" cxnId="{A29196E6-A1DE-419F-9A20-7529DE3D19A2}">
      <dgm:prSet/>
      <dgm:spPr/>
      <dgm:t>
        <a:bodyPr/>
        <a:lstStyle/>
        <a:p>
          <a:endParaRPr lang="en-US"/>
        </a:p>
      </dgm:t>
    </dgm:pt>
    <dgm:pt modelId="{E0CAF3B4-F009-4578-8981-41BD975D5D34}" type="sibTrans" cxnId="{A29196E6-A1DE-419F-9A20-7529DE3D19A2}">
      <dgm:prSet/>
      <dgm:spPr/>
      <dgm:t>
        <a:bodyPr/>
        <a:lstStyle/>
        <a:p>
          <a:endParaRPr lang="en-US"/>
        </a:p>
      </dgm:t>
    </dgm:pt>
    <dgm:pt modelId="{9BA97E7C-B974-4558-B64C-502C60112630}" type="pres">
      <dgm:prSet presAssocID="{0C7FB19E-F55E-4D94-9B91-CF587E5C9102}" presName="Name0" presStyleCnt="0">
        <dgm:presLayoutVars>
          <dgm:chMax val="2"/>
          <dgm:chPref val="2"/>
          <dgm:dir/>
          <dgm:animOne/>
          <dgm:resizeHandles val="exact"/>
        </dgm:presLayoutVars>
      </dgm:prSet>
      <dgm:spPr/>
    </dgm:pt>
    <dgm:pt modelId="{2DFF7CF4-4581-4B9C-ABA9-CF6E4630AFC8}" type="pres">
      <dgm:prSet presAssocID="{0C7FB19E-F55E-4D94-9B91-CF587E5C9102}" presName="Background" presStyleLbl="bgImgPlace1" presStyleIdx="0" presStyleCnt="1"/>
      <dgm:spPr>
        <a:gradFill rotWithShape="0">
          <a:gsLst>
            <a:gs pos="0">
              <a:schemeClr val="accent6">
                <a:lumMod val="20000"/>
                <a:lumOff val="80000"/>
              </a:schemeClr>
            </a:gs>
            <a:gs pos="49000">
              <a:schemeClr val="accent6">
                <a:lumMod val="20000"/>
                <a:lumOff val="80000"/>
              </a:schemeClr>
            </a:gs>
            <a:gs pos="51000">
              <a:schemeClr val="accent2">
                <a:lumMod val="20000"/>
                <a:lumOff val="80000"/>
              </a:schemeClr>
            </a:gs>
            <a:gs pos="100000">
              <a:schemeClr val="accent2">
                <a:lumMod val="20000"/>
                <a:lumOff val="80000"/>
              </a:schemeClr>
            </a:gs>
          </a:gsLst>
          <a:lin ang="0" scaled="0"/>
        </a:gradFill>
      </dgm:spPr>
    </dgm:pt>
    <dgm:pt modelId="{AB6EC853-8358-40A7-B2ED-19D45BA182FC}" type="pres">
      <dgm:prSet presAssocID="{0C7FB19E-F55E-4D94-9B91-CF587E5C9102}" presName="ParentText1" presStyleLbl="revTx" presStyleIdx="0" presStyleCnt="2">
        <dgm:presLayoutVars>
          <dgm:chMax val="0"/>
          <dgm:chPref val="0"/>
          <dgm:bulletEnabled val="1"/>
        </dgm:presLayoutVars>
      </dgm:prSet>
      <dgm:spPr/>
    </dgm:pt>
    <dgm:pt modelId="{DBA1E7C3-5C8F-49A7-869E-9E4315DC336D}" type="pres">
      <dgm:prSet presAssocID="{0C7FB19E-F55E-4D94-9B91-CF587E5C9102}" presName="ParentText2" presStyleLbl="revTx" presStyleIdx="1" presStyleCnt="2">
        <dgm:presLayoutVars>
          <dgm:chMax val="0"/>
          <dgm:chPref val="0"/>
          <dgm:bulletEnabled val="1"/>
        </dgm:presLayoutVars>
      </dgm:prSet>
      <dgm:spPr/>
    </dgm:pt>
    <dgm:pt modelId="{C5F440BE-6E0C-4ECD-895A-FB4D28A81335}" type="pres">
      <dgm:prSet presAssocID="{0C7FB19E-F55E-4D94-9B91-CF587E5C9102}" presName="Plus" presStyleLbl="alignNode1" presStyleIdx="0" presStyleCnt="2"/>
      <dgm:spPr>
        <a:solidFill>
          <a:schemeClr val="accent6">
            <a:lumMod val="75000"/>
          </a:schemeClr>
        </a:solidFill>
        <a:ln>
          <a:noFill/>
        </a:ln>
      </dgm:spPr>
    </dgm:pt>
    <dgm:pt modelId="{5D36461F-5CAD-48F0-A18B-04CF99109FBA}" type="pres">
      <dgm:prSet presAssocID="{0C7FB19E-F55E-4D94-9B91-CF587E5C9102}" presName="Minus" presStyleLbl="alignNode1" presStyleIdx="1" presStyleCnt="2"/>
      <dgm:spPr>
        <a:solidFill>
          <a:srgbClr val="FF0000"/>
        </a:solidFill>
        <a:ln>
          <a:noFill/>
        </a:ln>
      </dgm:spPr>
    </dgm:pt>
    <dgm:pt modelId="{3EE790C7-D059-4329-8D65-0641C4466510}" type="pres">
      <dgm:prSet presAssocID="{0C7FB19E-F55E-4D94-9B91-CF587E5C9102}" presName="Divider" presStyleLbl="parChTrans1D1" presStyleIdx="0" presStyleCnt="1"/>
      <dgm:spPr/>
    </dgm:pt>
  </dgm:ptLst>
  <dgm:cxnLst>
    <dgm:cxn modelId="{331B6660-2B61-47D2-B340-7F645BF7E388}" type="presOf" srcId="{5C2B3805-5060-499F-B65B-89222AE34DE5}" destId="{DBA1E7C3-5C8F-49A7-869E-9E4315DC336D}" srcOrd="0" destOrd="0" presId="urn:microsoft.com/office/officeart/2009/3/layout/PlusandMinus"/>
    <dgm:cxn modelId="{94DB3DB2-01E0-4999-B33D-6DA33C65F34C}" type="presOf" srcId="{EC37F3E5-F2AF-486C-BE52-BBBA9E2EC2D0}" destId="{AB6EC853-8358-40A7-B2ED-19D45BA182FC}" srcOrd="0" destOrd="0" presId="urn:microsoft.com/office/officeart/2009/3/layout/PlusandMinus"/>
    <dgm:cxn modelId="{967317C6-10A6-4529-A4D9-163385899480}" srcId="{0C7FB19E-F55E-4D94-9B91-CF587E5C9102}" destId="{EC37F3E5-F2AF-486C-BE52-BBBA9E2EC2D0}" srcOrd="0" destOrd="0" parTransId="{2C2161BA-8F82-4069-9F8F-5C780CF91940}" sibTransId="{722BA7CB-5E21-4120-B0B7-651CE2E1FE28}"/>
    <dgm:cxn modelId="{7085C1DE-5864-42B4-ADF7-9A5315C2A18B}" type="presOf" srcId="{0C7FB19E-F55E-4D94-9B91-CF587E5C9102}" destId="{9BA97E7C-B974-4558-B64C-502C60112630}" srcOrd="0" destOrd="0" presId="urn:microsoft.com/office/officeart/2009/3/layout/PlusandMinus"/>
    <dgm:cxn modelId="{A29196E6-A1DE-419F-9A20-7529DE3D19A2}" srcId="{0C7FB19E-F55E-4D94-9B91-CF587E5C9102}" destId="{5C2B3805-5060-499F-B65B-89222AE34DE5}" srcOrd="1" destOrd="0" parTransId="{E27FD1AD-84F8-4E77-8D0F-46FCCF5B045E}" sibTransId="{E0CAF3B4-F009-4578-8981-41BD975D5D34}"/>
    <dgm:cxn modelId="{D464B0F0-1635-4975-AF80-DD4FC3AB3AE0}" type="presParOf" srcId="{9BA97E7C-B974-4558-B64C-502C60112630}" destId="{2DFF7CF4-4581-4B9C-ABA9-CF6E4630AFC8}" srcOrd="0" destOrd="0" presId="urn:microsoft.com/office/officeart/2009/3/layout/PlusandMinus"/>
    <dgm:cxn modelId="{DB64E192-02B3-46D6-90EA-959F11905088}" type="presParOf" srcId="{9BA97E7C-B974-4558-B64C-502C60112630}" destId="{AB6EC853-8358-40A7-B2ED-19D45BA182FC}" srcOrd="1" destOrd="0" presId="urn:microsoft.com/office/officeart/2009/3/layout/PlusandMinus"/>
    <dgm:cxn modelId="{F7D49E07-73F9-4B36-AC93-4A3891E1AC9D}" type="presParOf" srcId="{9BA97E7C-B974-4558-B64C-502C60112630}" destId="{DBA1E7C3-5C8F-49A7-869E-9E4315DC336D}" srcOrd="2" destOrd="0" presId="urn:microsoft.com/office/officeart/2009/3/layout/PlusandMinus"/>
    <dgm:cxn modelId="{6FD56162-285E-41A0-9058-D445D8E8D111}" type="presParOf" srcId="{9BA97E7C-B974-4558-B64C-502C60112630}" destId="{C5F440BE-6E0C-4ECD-895A-FB4D28A81335}" srcOrd="3" destOrd="0" presId="urn:microsoft.com/office/officeart/2009/3/layout/PlusandMinus"/>
    <dgm:cxn modelId="{3C472F1C-28FE-4B2F-BADC-5D8B9F350F60}" type="presParOf" srcId="{9BA97E7C-B974-4558-B64C-502C60112630}" destId="{5D36461F-5CAD-48F0-A18B-04CF99109FBA}" srcOrd="4" destOrd="0" presId="urn:microsoft.com/office/officeart/2009/3/layout/PlusandMinus"/>
    <dgm:cxn modelId="{52812154-ACD1-466E-B783-53CB47CB1546}" type="presParOf" srcId="{9BA97E7C-B974-4558-B64C-502C60112630}" destId="{3EE790C7-D059-4329-8D65-0641C4466510}"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FC91BF5A-AB75-49CC-8BED-B9381C422B19}">
      <dgm:prSet phldrT="[Texte]"/>
      <dgm:spPr/>
      <dgm:t>
        <a:bodyPr/>
        <a:lstStyle/>
        <a:p>
          <a:r>
            <a:rPr lang="fr-FR" noProof="0" dirty="0"/>
            <a:t>Le client est mécontent</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dgm:t>
        <a:bodyPr/>
        <a:lstStyle/>
        <a:p>
          <a:endParaRPr lang="en-US"/>
        </a:p>
      </dgm:t>
    </dgm:pt>
    <dgm:pt modelId="{884C47F8-4BCE-4B17-80CF-810CF1152001}">
      <dgm:prSet phldrT="[Texte]"/>
      <dgm:spPr/>
      <dgm:t>
        <a:bodyPr/>
        <a:lstStyle/>
        <a:p>
          <a:r>
            <a:rPr lang="fr-FR" noProof="0" dirty="0"/>
            <a:t>Le client exige des prix moins chers</a:t>
          </a:r>
        </a:p>
      </dgm:t>
    </dgm:pt>
    <dgm:pt modelId="{7F932E9A-1B45-4D85-A191-525644ABC033}" type="parTrans" cxnId="{D58650F9-BAA6-4DAC-A2B1-BEE3B40A2EBF}">
      <dgm:prSet/>
      <dgm:spPr/>
      <dgm:t>
        <a:bodyPr/>
        <a:lstStyle/>
        <a:p>
          <a:endParaRPr lang="en-US"/>
        </a:p>
      </dgm:t>
    </dgm:pt>
    <dgm:pt modelId="{AC928473-47F5-446A-A7A2-26AAFD57A1AF}" type="sibTrans" cxnId="{D58650F9-BAA6-4DAC-A2B1-BEE3B40A2EBF}">
      <dgm:prSet/>
      <dgm:spPr/>
      <dgm:t>
        <a:bodyPr/>
        <a:lstStyle/>
        <a:p>
          <a:endParaRPr lang="en-US"/>
        </a:p>
      </dgm:t>
    </dgm:pt>
    <dgm:pt modelId="{6781D9CD-6E3D-4860-A39B-16A8E7E79E5D}">
      <dgm:prSet phldrT="[Texte]"/>
      <dgm:spPr/>
      <dgm:t>
        <a:bodyPr/>
        <a:lstStyle/>
        <a:p>
          <a:r>
            <a:rPr lang="fr-FR" noProof="0" dirty="0"/>
            <a:t>On propose des produits moins chers</a:t>
          </a:r>
        </a:p>
      </dgm:t>
    </dgm:pt>
    <dgm:pt modelId="{EB40840B-FA4B-4C0F-9181-25EB9CC1650F}" type="parTrans" cxnId="{AF4C4C51-56BD-42CD-B10A-978856AA9B58}">
      <dgm:prSet/>
      <dgm:spPr/>
      <dgm:t>
        <a:bodyPr/>
        <a:lstStyle/>
        <a:p>
          <a:endParaRPr lang="en-US"/>
        </a:p>
      </dgm:t>
    </dgm:pt>
    <dgm:pt modelId="{47CC2ED3-5EA0-4920-9AA1-9BE35E20D42F}" type="sibTrans" cxnId="{AF4C4C51-56BD-42CD-B10A-978856AA9B58}">
      <dgm:prSet/>
      <dgm:spPr/>
      <dgm:t>
        <a:bodyPr/>
        <a:lstStyle/>
        <a:p>
          <a:endParaRPr lang="en-US"/>
        </a:p>
      </dgm:t>
    </dgm:pt>
    <dgm:pt modelId="{7EF139A5-4AB3-4A8F-9F51-41015BE11645}">
      <dgm:prSet phldrT="[Texte]"/>
      <dgm:spPr/>
      <dgm:t>
        <a:bodyPr/>
        <a:lstStyle/>
        <a:p>
          <a:r>
            <a:rPr lang="fr-FR" noProof="0" dirty="0"/>
            <a:t>Les investissements en production sont réduits</a:t>
          </a:r>
        </a:p>
      </dgm:t>
    </dgm:pt>
    <dgm:pt modelId="{597C4856-9F10-4D38-8561-20B5967354D5}" type="parTrans" cxnId="{307273C9-4DC6-4E81-BE71-26186C9723F0}">
      <dgm:prSet/>
      <dgm:spPr/>
      <dgm:t>
        <a:bodyPr/>
        <a:lstStyle/>
        <a:p>
          <a:endParaRPr lang="en-US"/>
        </a:p>
      </dgm:t>
    </dgm:pt>
    <dgm:pt modelId="{8BFCA221-269A-48AB-8A27-FD822615F78A}" type="sibTrans" cxnId="{307273C9-4DC6-4E81-BE71-26186C9723F0}">
      <dgm:prSet/>
      <dgm:spPr/>
      <dgm:t>
        <a:bodyPr/>
        <a:lstStyle/>
        <a:p>
          <a:endParaRPr lang="en-US"/>
        </a:p>
      </dgm:t>
    </dgm:pt>
    <dgm:pt modelId="{5A103393-E529-4C29-884C-2CDC864169F1}">
      <dgm:prSet phldrT="[Texte]"/>
      <dgm:spPr/>
      <dgm:t>
        <a:bodyPr/>
        <a:lstStyle/>
        <a:p>
          <a:r>
            <a:rPr lang="fr-FR" noProof="0" dirty="0"/>
            <a:t>La qualité baisse</a:t>
          </a:r>
        </a:p>
      </dgm:t>
    </dgm:pt>
    <dgm:pt modelId="{25FF9AEC-4010-4FC2-8815-BB90DEF64D4F}" type="parTrans" cxnId="{4C6FF1A1-6396-4227-8E9A-C97838EFB16F}">
      <dgm:prSet/>
      <dgm:spPr/>
      <dgm:t>
        <a:bodyPr/>
        <a:lstStyle/>
        <a:p>
          <a:endParaRPr lang="en-US"/>
        </a:p>
      </dgm:t>
    </dgm:pt>
    <dgm:pt modelId="{0C6093F4-FA5E-44D3-8C12-726D33CBDBDB}" type="sibTrans" cxnId="{4C6FF1A1-6396-4227-8E9A-C97838EFB16F}">
      <dgm:prSet/>
      <dgm:spPr/>
      <dgm:t>
        <a:bodyPr/>
        <a:lstStyle/>
        <a:p>
          <a:endParaRPr lang="en-US"/>
        </a:p>
      </dgm:t>
    </dgm:pt>
    <dgm:pt modelId="{BF4E6BA8-AAC3-440B-8558-5AC7BF365AAA}" type="pres">
      <dgm:prSet presAssocID="{1DDADAFC-A8CF-4463-8F0E-CF5B8A34AE45}" presName="cycle" presStyleCnt="0">
        <dgm:presLayoutVars>
          <dgm:dir/>
          <dgm:resizeHandles val="exact"/>
        </dgm:presLayoutVars>
      </dgm:prSet>
      <dgm:spPr/>
    </dgm:pt>
    <dgm:pt modelId="{45C653A0-3998-445F-8438-BDE7684678EE}"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E26F2F20-492E-4DA2-8A45-AD171B9FE665}" type="pres">
      <dgm:prSet presAssocID="{3E0C012A-36AB-4495-BDF4-E183E0A249F3}" presName="sibTrans" presStyleLbl="node1" presStyleIdx="0" presStyleCnt="5"/>
      <dgm:spPr/>
    </dgm:pt>
    <dgm:pt modelId="{4A6F0DA4-1DBD-49A3-AC54-B365E8E2FFBB}" type="pres">
      <dgm:prSet presAssocID="{884C47F8-4BCE-4B17-80CF-810CF1152001}" presName="dummy" presStyleCnt="0"/>
      <dgm:spPr/>
    </dgm:pt>
    <dgm:pt modelId="{B2DED6A7-5669-45B5-94B9-02BE3E77427A}" type="pres">
      <dgm:prSet presAssocID="{884C47F8-4BCE-4B17-80CF-810CF1152001}" presName="node" presStyleLbl="revTx" presStyleIdx="1" presStyleCnt="5">
        <dgm:presLayoutVars>
          <dgm:bulletEnabled val="1"/>
        </dgm:presLayoutVars>
      </dgm:prSet>
      <dgm:spPr/>
    </dgm:pt>
    <dgm:pt modelId="{9BD873FD-4DA9-4A08-AB2B-2AC40379FCFF}" type="pres">
      <dgm:prSet presAssocID="{AC928473-47F5-446A-A7A2-26AAFD57A1AF}" presName="sibTrans" presStyleLbl="node1" presStyleIdx="1" presStyleCnt="5"/>
      <dgm:spPr/>
    </dgm:pt>
    <dgm:pt modelId="{CBED77DF-CF02-48D5-BAA1-AB47635B73BC}" type="pres">
      <dgm:prSet presAssocID="{6781D9CD-6E3D-4860-A39B-16A8E7E79E5D}" presName="dummy" presStyleCnt="0"/>
      <dgm:spPr/>
    </dgm:pt>
    <dgm:pt modelId="{57D766C2-396F-4363-91B7-B508AAECAE3B}" type="pres">
      <dgm:prSet presAssocID="{6781D9CD-6E3D-4860-A39B-16A8E7E79E5D}" presName="node" presStyleLbl="revTx" presStyleIdx="2" presStyleCnt="5">
        <dgm:presLayoutVars>
          <dgm:bulletEnabled val="1"/>
        </dgm:presLayoutVars>
      </dgm:prSet>
      <dgm:spPr/>
    </dgm:pt>
    <dgm:pt modelId="{D4E25AF6-B5D5-4F75-81E6-7B47F41D4C7D}" type="pres">
      <dgm:prSet presAssocID="{47CC2ED3-5EA0-4920-9AA1-9BE35E20D42F}" presName="sibTrans" presStyleLbl="node1" presStyleIdx="2" presStyleCnt="5"/>
      <dgm:spPr/>
    </dgm:pt>
    <dgm:pt modelId="{ABEEFC2F-A545-451F-9690-C84B653FBDC0}" type="pres">
      <dgm:prSet presAssocID="{7EF139A5-4AB3-4A8F-9F51-41015BE11645}" presName="dummy" presStyleCnt="0"/>
      <dgm:spPr/>
    </dgm:pt>
    <dgm:pt modelId="{E7C9B338-91DF-4ED7-BB55-B394BF6A2EC6}" type="pres">
      <dgm:prSet presAssocID="{7EF139A5-4AB3-4A8F-9F51-41015BE11645}" presName="node" presStyleLbl="revTx" presStyleIdx="3" presStyleCnt="5">
        <dgm:presLayoutVars>
          <dgm:bulletEnabled val="1"/>
        </dgm:presLayoutVars>
      </dgm:prSet>
      <dgm:spPr/>
    </dgm:pt>
    <dgm:pt modelId="{D8E6E9E6-6AD8-43B0-BD3F-FFDAB63D4B24}" type="pres">
      <dgm:prSet presAssocID="{8BFCA221-269A-48AB-8A27-FD822615F78A}" presName="sibTrans" presStyleLbl="node1" presStyleIdx="3" presStyleCnt="5"/>
      <dgm:spPr/>
    </dgm:pt>
    <dgm:pt modelId="{C29BDF65-2E41-4D24-ADAF-F36405B3F0A8}" type="pres">
      <dgm:prSet presAssocID="{5A103393-E529-4C29-884C-2CDC864169F1}" presName="dummy" presStyleCnt="0"/>
      <dgm:spPr/>
    </dgm:pt>
    <dgm:pt modelId="{7826E083-BC6B-44BE-9DC5-CC031CCC4BD2}" type="pres">
      <dgm:prSet presAssocID="{5A103393-E529-4C29-884C-2CDC864169F1}" presName="node" presStyleLbl="revTx" presStyleIdx="4" presStyleCnt="5">
        <dgm:presLayoutVars>
          <dgm:bulletEnabled val="1"/>
        </dgm:presLayoutVars>
      </dgm:prSet>
      <dgm:spPr/>
    </dgm:pt>
    <dgm:pt modelId="{B45470BF-E8BF-44ED-8333-B00CF9D4803B}" type="pres">
      <dgm:prSet presAssocID="{0C6093F4-FA5E-44D3-8C12-726D33CBDBDB}" presName="sibTrans" presStyleLbl="node1" presStyleIdx="4" presStyleCnt="5"/>
      <dgm:spPr/>
    </dgm:pt>
  </dgm:ptLst>
  <dgm:cxnLst>
    <dgm:cxn modelId="{F3661907-56AB-4003-9EB9-3B407184238A}" type="presOf" srcId="{0C6093F4-FA5E-44D3-8C12-726D33CBDBDB}" destId="{B45470BF-E8BF-44ED-8333-B00CF9D4803B}" srcOrd="0" destOrd="0" presId="urn:microsoft.com/office/officeart/2005/8/layout/cycle1"/>
    <dgm:cxn modelId="{B30B4F37-DD0D-4383-B32C-35BEE83D50F7}" type="presOf" srcId="{AC928473-47F5-446A-A7A2-26AAFD57A1AF}" destId="{9BD873FD-4DA9-4A08-AB2B-2AC40379FCFF}" srcOrd="0" destOrd="0" presId="urn:microsoft.com/office/officeart/2005/8/layout/cycle1"/>
    <dgm:cxn modelId="{AF4C4C51-56BD-42CD-B10A-978856AA9B58}" srcId="{1DDADAFC-A8CF-4463-8F0E-CF5B8A34AE45}" destId="{6781D9CD-6E3D-4860-A39B-16A8E7E79E5D}" srcOrd="2" destOrd="0" parTransId="{EB40840B-FA4B-4C0F-9181-25EB9CC1650F}" sibTransId="{47CC2ED3-5EA0-4920-9AA1-9BE35E20D42F}"/>
    <dgm:cxn modelId="{6824607F-8E83-4747-A322-4B93ECF9FA07}" type="presOf" srcId="{5A103393-E529-4C29-884C-2CDC864169F1}" destId="{7826E083-BC6B-44BE-9DC5-CC031CCC4BD2}" srcOrd="0" destOrd="0" presId="urn:microsoft.com/office/officeart/2005/8/layout/cycle1"/>
    <dgm:cxn modelId="{D6E4B07F-8A75-4FA2-BFD4-3F6C7A036E0E}" type="presOf" srcId="{47CC2ED3-5EA0-4920-9AA1-9BE35E20D42F}" destId="{D4E25AF6-B5D5-4F75-81E6-7B47F41D4C7D}" srcOrd="0" destOrd="0" presId="urn:microsoft.com/office/officeart/2005/8/layout/cycle1"/>
    <dgm:cxn modelId="{BF2D9781-265D-4FCB-BDDB-B0BB6FA9CE5F}" srcId="{1DDADAFC-A8CF-4463-8F0E-CF5B8A34AE45}" destId="{FC91BF5A-AB75-49CC-8BED-B9381C422B19}" srcOrd="0" destOrd="0" parTransId="{48DD6847-FC10-4AAD-B915-F82B7B259DE9}" sibTransId="{3E0C012A-36AB-4495-BDF4-E183E0A249F3}"/>
    <dgm:cxn modelId="{C89FDB8B-EDCB-4046-AE47-C3FA6EC23081}" type="presOf" srcId="{3E0C012A-36AB-4495-BDF4-E183E0A249F3}" destId="{E26F2F20-492E-4DA2-8A45-AD171B9FE665}" srcOrd="0" destOrd="0" presId="urn:microsoft.com/office/officeart/2005/8/layout/cycle1"/>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027F9697-114E-46A5-8DF2-2B5B2F2F1302}" type="presOf" srcId="{884C47F8-4BCE-4B17-80CF-810CF1152001}" destId="{B2DED6A7-5669-45B5-94B9-02BE3E77427A}" srcOrd="0" destOrd="0" presId="urn:microsoft.com/office/officeart/2005/8/layout/cycle1"/>
    <dgm:cxn modelId="{4C6FF1A1-6396-4227-8E9A-C97838EFB16F}" srcId="{1DDADAFC-A8CF-4463-8F0E-CF5B8A34AE45}" destId="{5A103393-E529-4C29-884C-2CDC864169F1}" srcOrd="4" destOrd="0" parTransId="{25FF9AEC-4010-4FC2-8815-BB90DEF64D4F}" sibTransId="{0C6093F4-FA5E-44D3-8C12-726D33CBDBDB}"/>
    <dgm:cxn modelId="{07D7D8B9-351B-4EC1-8608-92823C6AF727}" type="presOf" srcId="{8BFCA221-269A-48AB-8A27-FD822615F78A}" destId="{D8E6E9E6-6AD8-43B0-BD3F-FFDAB63D4B24}" srcOrd="0" destOrd="0" presId="urn:microsoft.com/office/officeart/2005/8/layout/cycle1"/>
    <dgm:cxn modelId="{5AB1D0C2-7286-44AC-A25F-CDE196F57AF2}" type="presOf" srcId="{6781D9CD-6E3D-4860-A39B-16A8E7E79E5D}" destId="{57D766C2-396F-4363-91B7-B508AAECAE3B}" srcOrd="0" destOrd="0" presId="urn:microsoft.com/office/officeart/2005/8/layout/cycle1"/>
    <dgm:cxn modelId="{307273C9-4DC6-4E81-BE71-26186C9723F0}" srcId="{1DDADAFC-A8CF-4463-8F0E-CF5B8A34AE45}" destId="{7EF139A5-4AB3-4A8F-9F51-41015BE11645}" srcOrd="3" destOrd="0" parTransId="{597C4856-9F10-4D38-8561-20B5967354D5}" sibTransId="{8BFCA221-269A-48AB-8A27-FD822615F78A}"/>
    <dgm:cxn modelId="{340B3AE0-C634-40F0-ABF0-E8257EAA9C7E}" type="presOf" srcId="{7EF139A5-4AB3-4A8F-9F51-41015BE11645}" destId="{E7C9B338-91DF-4ED7-BB55-B394BF6A2EC6}" srcOrd="0" destOrd="0" presId="urn:microsoft.com/office/officeart/2005/8/layout/cycle1"/>
    <dgm:cxn modelId="{D58650F9-BAA6-4DAC-A2B1-BEE3B40A2EBF}" srcId="{1DDADAFC-A8CF-4463-8F0E-CF5B8A34AE45}" destId="{884C47F8-4BCE-4B17-80CF-810CF1152001}" srcOrd="1" destOrd="0" parTransId="{7F932E9A-1B45-4D85-A191-525644ABC033}" sibTransId="{AC928473-47F5-446A-A7A2-26AAFD57A1AF}"/>
    <dgm:cxn modelId="{54C05E5F-CE16-49F2-A602-8FA00FE7EC42}" type="presParOf" srcId="{BF4E6BA8-AAC3-440B-8558-5AC7BF365AAA}" destId="{45C653A0-3998-445F-8438-BDE7684678EE}"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F49FBA23-4323-47A9-A1D6-9017593BC6BD}" type="presParOf" srcId="{BF4E6BA8-AAC3-440B-8558-5AC7BF365AAA}" destId="{E26F2F20-492E-4DA2-8A45-AD171B9FE665}" srcOrd="2" destOrd="0" presId="urn:microsoft.com/office/officeart/2005/8/layout/cycle1"/>
    <dgm:cxn modelId="{4BBF252E-69FE-4BD7-85C4-3CCA99953653}" type="presParOf" srcId="{BF4E6BA8-AAC3-440B-8558-5AC7BF365AAA}" destId="{4A6F0DA4-1DBD-49A3-AC54-B365E8E2FFBB}" srcOrd="3" destOrd="0" presId="urn:microsoft.com/office/officeart/2005/8/layout/cycle1"/>
    <dgm:cxn modelId="{0D575E64-6A88-470C-85F5-C5A9FA429B52}" type="presParOf" srcId="{BF4E6BA8-AAC3-440B-8558-5AC7BF365AAA}" destId="{B2DED6A7-5669-45B5-94B9-02BE3E77427A}" srcOrd="4" destOrd="0" presId="urn:microsoft.com/office/officeart/2005/8/layout/cycle1"/>
    <dgm:cxn modelId="{1967ABFA-BF8E-4432-8A27-9FF2CEC58427}" type="presParOf" srcId="{BF4E6BA8-AAC3-440B-8558-5AC7BF365AAA}" destId="{9BD873FD-4DA9-4A08-AB2B-2AC40379FCFF}" srcOrd="5" destOrd="0" presId="urn:microsoft.com/office/officeart/2005/8/layout/cycle1"/>
    <dgm:cxn modelId="{388956CC-0E92-4C5D-9C52-6FB778C11F88}" type="presParOf" srcId="{BF4E6BA8-AAC3-440B-8558-5AC7BF365AAA}" destId="{CBED77DF-CF02-48D5-BAA1-AB47635B73BC}" srcOrd="6" destOrd="0" presId="urn:microsoft.com/office/officeart/2005/8/layout/cycle1"/>
    <dgm:cxn modelId="{28123C97-044B-4438-9C67-BF978EB60369}" type="presParOf" srcId="{BF4E6BA8-AAC3-440B-8558-5AC7BF365AAA}" destId="{57D766C2-396F-4363-91B7-B508AAECAE3B}" srcOrd="7" destOrd="0" presId="urn:microsoft.com/office/officeart/2005/8/layout/cycle1"/>
    <dgm:cxn modelId="{33E80F84-2D2B-444E-A092-011666607BE3}" type="presParOf" srcId="{BF4E6BA8-AAC3-440B-8558-5AC7BF365AAA}" destId="{D4E25AF6-B5D5-4F75-81E6-7B47F41D4C7D}" srcOrd="8" destOrd="0" presId="urn:microsoft.com/office/officeart/2005/8/layout/cycle1"/>
    <dgm:cxn modelId="{A8D2DAC0-1D07-4565-842A-E2D836DA303B}" type="presParOf" srcId="{BF4E6BA8-AAC3-440B-8558-5AC7BF365AAA}" destId="{ABEEFC2F-A545-451F-9690-C84B653FBDC0}" srcOrd="9" destOrd="0" presId="urn:microsoft.com/office/officeart/2005/8/layout/cycle1"/>
    <dgm:cxn modelId="{7BE68E1B-2C71-4B0E-ACAA-088399785FA4}" type="presParOf" srcId="{BF4E6BA8-AAC3-440B-8558-5AC7BF365AAA}" destId="{E7C9B338-91DF-4ED7-BB55-B394BF6A2EC6}" srcOrd="10" destOrd="0" presId="urn:microsoft.com/office/officeart/2005/8/layout/cycle1"/>
    <dgm:cxn modelId="{F0B5EBCB-01DB-4DCB-BE43-55120DC561FE}" type="presParOf" srcId="{BF4E6BA8-AAC3-440B-8558-5AC7BF365AAA}" destId="{D8E6E9E6-6AD8-43B0-BD3F-FFDAB63D4B24}" srcOrd="11" destOrd="0" presId="urn:microsoft.com/office/officeart/2005/8/layout/cycle1"/>
    <dgm:cxn modelId="{C73B742D-686F-47B4-ADF8-F665FA915BE8}" type="presParOf" srcId="{BF4E6BA8-AAC3-440B-8558-5AC7BF365AAA}" destId="{C29BDF65-2E41-4D24-ADAF-F36405B3F0A8}" srcOrd="12" destOrd="0" presId="urn:microsoft.com/office/officeart/2005/8/layout/cycle1"/>
    <dgm:cxn modelId="{11C00E4E-6EB4-409B-951A-922F3F766920}" type="presParOf" srcId="{BF4E6BA8-AAC3-440B-8558-5AC7BF365AAA}" destId="{7826E083-BC6B-44BE-9DC5-CC031CCC4BD2}" srcOrd="13" destOrd="0" presId="urn:microsoft.com/office/officeart/2005/8/layout/cycle1"/>
    <dgm:cxn modelId="{15BEA225-8669-4E9B-B9D5-D11651275B79}" type="presParOf" srcId="{BF4E6BA8-AAC3-440B-8558-5AC7BF365AAA}" destId="{B45470BF-E8BF-44ED-8333-B00CF9D4803B}"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5_2" csCatId="accent5" phldr="1"/>
      <dgm:spPr/>
      <dgm:t>
        <a:bodyPr/>
        <a:lstStyle/>
        <a:p>
          <a:endParaRPr lang="en-US"/>
        </a:p>
      </dgm:t>
    </dgm:pt>
    <dgm:pt modelId="{FC91BF5A-AB75-49CC-8BED-B9381C422B19}">
      <dgm:prSet phldrT="[Texte]"/>
      <dgm:spPr/>
      <dgm:t>
        <a:bodyPr/>
        <a:lstStyle/>
        <a:p>
          <a:r>
            <a:rPr lang="fr-FR" noProof="0" dirty="0"/>
            <a:t>Le client est content</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dgm:t>
        <a:bodyPr/>
        <a:lstStyle/>
        <a:p>
          <a:endParaRPr lang="en-US"/>
        </a:p>
      </dgm:t>
    </dgm:pt>
    <dgm:pt modelId="{884C47F8-4BCE-4B17-80CF-810CF1152001}">
      <dgm:prSet phldrT="[Texte]"/>
      <dgm:spPr/>
      <dgm:t>
        <a:bodyPr/>
        <a:lstStyle/>
        <a:p>
          <a:r>
            <a:rPr lang="fr-FR" noProof="0" dirty="0"/>
            <a:t>Le client recommande le produit à son entourage</a:t>
          </a:r>
        </a:p>
      </dgm:t>
    </dgm:pt>
    <dgm:pt modelId="{7F932E9A-1B45-4D85-A191-525644ABC033}" type="parTrans" cxnId="{D58650F9-BAA6-4DAC-A2B1-BEE3B40A2EBF}">
      <dgm:prSet/>
      <dgm:spPr/>
      <dgm:t>
        <a:bodyPr/>
        <a:lstStyle/>
        <a:p>
          <a:endParaRPr lang="en-US"/>
        </a:p>
      </dgm:t>
    </dgm:pt>
    <dgm:pt modelId="{AC928473-47F5-446A-A7A2-26AAFD57A1AF}" type="sibTrans" cxnId="{D58650F9-BAA6-4DAC-A2B1-BEE3B40A2EBF}">
      <dgm:prSet/>
      <dgm:spPr/>
      <dgm:t>
        <a:bodyPr/>
        <a:lstStyle/>
        <a:p>
          <a:endParaRPr lang="en-US"/>
        </a:p>
      </dgm:t>
    </dgm:pt>
    <dgm:pt modelId="{6781D9CD-6E3D-4860-A39B-16A8E7E79E5D}">
      <dgm:prSet phldrT="[Texte]"/>
      <dgm:spPr/>
      <dgm:t>
        <a:bodyPr/>
        <a:lstStyle/>
        <a:p>
          <a:r>
            <a:rPr lang="fr-FR" noProof="0" dirty="0"/>
            <a:t>Nous augmentons nos ventes</a:t>
          </a:r>
        </a:p>
      </dgm:t>
    </dgm:pt>
    <dgm:pt modelId="{EB40840B-FA4B-4C0F-9181-25EB9CC1650F}" type="parTrans" cxnId="{AF4C4C51-56BD-42CD-B10A-978856AA9B58}">
      <dgm:prSet/>
      <dgm:spPr/>
      <dgm:t>
        <a:bodyPr/>
        <a:lstStyle/>
        <a:p>
          <a:endParaRPr lang="en-US"/>
        </a:p>
      </dgm:t>
    </dgm:pt>
    <dgm:pt modelId="{47CC2ED3-5EA0-4920-9AA1-9BE35E20D42F}" type="sibTrans" cxnId="{AF4C4C51-56BD-42CD-B10A-978856AA9B58}">
      <dgm:prSet/>
      <dgm:spPr/>
      <dgm:t>
        <a:bodyPr/>
        <a:lstStyle/>
        <a:p>
          <a:endParaRPr lang="en-US"/>
        </a:p>
      </dgm:t>
    </dgm:pt>
    <dgm:pt modelId="{7EF139A5-4AB3-4A8F-9F51-41015BE11645}">
      <dgm:prSet phldrT="[Texte]"/>
      <dgm:spPr/>
      <dgm:t>
        <a:bodyPr/>
        <a:lstStyle/>
        <a:p>
          <a:r>
            <a:rPr lang="fr-FR" noProof="0" dirty="0"/>
            <a:t>Nous pouvons mieux investir dans nos produits</a:t>
          </a:r>
        </a:p>
      </dgm:t>
    </dgm:pt>
    <dgm:pt modelId="{597C4856-9F10-4D38-8561-20B5967354D5}" type="parTrans" cxnId="{307273C9-4DC6-4E81-BE71-26186C9723F0}">
      <dgm:prSet/>
      <dgm:spPr/>
      <dgm:t>
        <a:bodyPr/>
        <a:lstStyle/>
        <a:p>
          <a:endParaRPr lang="en-US"/>
        </a:p>
      </dgm:t>
    </dgm:pt>
    <dgm:pt modelId="{8BFCA221-269A-48AB-8A27-FD822615F78A}" type="sibTrans" cxnId="{307273C9-4DC6-4E81-BE71-26186C9723F0}">
      <dgm:prSet/>
      <dgm:spPr/>
      <dgm:t>
        <a:bodyPr/>
        <a:lstStyle/>
        <a:p>
          <a:endParaRPr lang="en-US"/>
        </a:p>
      </dgm:t>
    </dgm:pt>
    <dgm:pt modelId="{5A103393-E529-4C29-884C-2CDC864169F1}">
      <dgm:prSet phldrT="[Texte]"/>
      <dgm:spPr/>
      <dgm:t>
        <a:bodyPr/>
        <a:lstStyle/>
        <a:p>
          <a:r>
            <a:rPr lang="fr-FR" noProof="0" dirty="0"/>
            <a:t>Les produits sont de meilleure qualité</a:t>
          </a:r>
        </a:p>
      </dgm:t>
    </dgm:pt>
    <dgm:pt modelId="{25FF9AEC-4010-4FC2-8815-BB90DEF64D4F}" type="parTrans" cxnId="{4C6FF1A1-6396-4227-8E9A-C97838EFB16F}">
      <dgm:prSet/>
      <dgm:spPr/>
      <dgm:t>
        <a:bodyPr/>
        <a:lstStyle/>
        <a:p>
          <a:endParaRPr lang="en-US"/>
        </a:p>
      </dgm:t>
    </dgm:pt>
    <dgm:pt modelId="{0C6093F4-FA5E-44D3-8C12-726D33CBDBDB}" type="sibTrans" cxnId="{4C6FF1A1-6396-4227-8E9A-C97838EFB16F}">
      <dgm:prSet/>
      <dgm:spPr/>
      <dgm:t>
        <a:bodyPr/>
        <a:lstStyle/>
        <a:p>
          <a:endParaRPr lang="en-US"/>
        </a:p>
      </dgm:t>
    </dgm:pt>
    <dgm:pt modelId="{C49657B0-871B-447F-951F-D3B1D94B26AF}" type="pres">
      <dgm:prSet presAssocID="{1DDADAFC-A8CF-4463-8F0E-CF5B8A34AE45}" presName="cycle" presStyleCnt="0">
        <dgm:presLayoutVars>
          <dgm:dir/>
          <dgm:resizeHandles val="exact"/>
        </dgm:presLayoutVars>
      </dgm:prSet>
      <dgm:spPr/>
    </dgm:pt>
    <dgm:pt modelId="{59F8F407-3C9E-4C46-8EB4-9F0C8073A213}" type="pres">
      <dgm:prSet presAssocID="{FC91BF5A-AB75-49CC-8BED-B9381C422B19}" presName="dummy" presStyleCnt="0"/>
      <dgm:spPr/>
    </dgm:pt>
    <dgm:pt modelId="{F8F8D11E-E417-4A71-A254-A275D5C7345B}" type="pres">
      <dgm:prSet presAssocID="{FC91BF5A-AB75-49CC-8BED-B9381C422B19}" presName="node" presStyleLbl="revTx" presStyleIdx="0" presStyleCnt="5">
        <dgm:presLayoutVars>
          <dgm:bulletEnabled val="1"/>
        </dgm:presLayoutVars>
      </dgm:prSet>
      <dgm:spPr/>
    </dgm:pt>
    <dgm:pt modelId="{4506CE4B-C0AA-4F59-9D08-4B42329B95D8}" type="pres">
      <dgm:prSet presAssocID="{3E0C012A-36AB-4495-BDF4-E183E0A249F3}" presName="sibTrans" presStyleLbl="node1" presStyleIdx="0" presStyleCnt="5"/>
      <dgm:spPr/>
    </dgm:pt>
    <dgm:pt modelId="{32D56B09-30F1-40EE-94AD-F237DF0EB61F}" type="pres">
      <dgm:prSet presAssocID="{884C47F8-4BCE-4B17-80CF-810CF1152001}" presName="dummy" presStyleCnt="0"/>
      <dgm:spPr/>
    </dgm:pt>
    <dgm:pt modelId="{36CCE619-EBF7-4E9F-B9D2-1E4E5A557549}" type="pres">
      <dgm:prSet presAssocID="{884C47F8-4BCE-4B17-80CF-810CF1152001}" presName="node" presStyleLbl="revTx" presStyleIdx="1" presStyleCnt="5">
        <dgm:presLayoutVars>
          <dgm:bulletEnabled val="1"/>
        </dgm:presLayoutVars>
      </dgm:prSet>
      <dgm:spPr/>
    </dgm:pt>
    <dgm:pt modelId="{E4E9B02E-93ED-45A9-92A9-DDB61971C079}" type="pres">
      <dgm:prSet presAssocID="{AC928473-47F5-446A-A7A2-26AAFD57A1AF}" presName="sibTrans" presStyleLbl="node1" presStyleIdx="1" presStyleCnt="5"/>
      <dgm:spPr/>
    </dgm:pt>
    <dgm:pt modelId="{E77393F4-FEFD-4F6A-A1AA-B0E37496385E}" type="pres">
      <dgm:prSet presAssocID="{6781D9CD-6E3D-4860-A39B-16A8E7E79E5D}" presName="dummy" presStyleCnt="0"/>
      <dgm:spPr/>
    </dgm:pt>
    <dgm:pt modelId="{6BA2F8F1-D85F-44C1-9AC8-3A8C2E4680D9}" type="pres">
      <dgm:prSet presAssocID="{6781D9CD-6E3D-4860-A39B-16A8E7E79E5D}" presName="node" presStyleLbl="revTx" presStyleIdx="2" presStyleCnt="5">
        <dgm:presLayoutVars>
          <dgm:bulletEnabled val="1"/>
        </dgm:presLayoutVars>
      </dgm:prSet>
      <dgm:spPr/>
    </dgm:pt>
    <dgm:pt modelId="{E9EAD6D4-1F04-4A00-8CC7-050EA28486FF}" type="pres">
      <dgm:prSet presAssocID="{47CC2ED3-5EA0-4920-9AA1-9BE35E20D42F}" presName="sibTrans" presStyleLbl="node1" presStyleIdx="2" presStyleCnt="5"/>
      <dgm:spPr/>
    </dgm:pt>
    <dgm:pt modelId="{CC69BCE5-C7C5-440D-B064-D2E27CF4F336}" type="pres">
      <dgm:prSet presAssocID="{7EF139A5-4AB3-4A8F-9F51-41015BE11645}" presName="dummy" presStyleCnt="0"/>
      <dgm:spPr/>
    </dgm:pt>
    <dgm:pt modelId="{37B84623-EB87-46F6-8165-3D7CE50A3D83}" type="pres">
      <dgm:prSet presAssocID="{7EF139A5-4AB3-4A8F-9F51-41015BE11645}" presName="node" presStyleLbl="revTx" presStyleIdx="3" presStyleCnt="5">
        <dgm:presLayoutVars>
          <dgm:bulletEnabled val="1"/>
        </dgm:presLayoutVars>
      </dgm:prSet>
      <dgm:spPr/>
    </dgm:pt>
    <dgm:pt modelId="{2070096F-3D3B-4433-948D-78842A8E532E}" type="pres">
      <dgm:prSet presAssocID="{8BFCA221-269A-48AB-8A27-FD822615F78A}" presName="sibTrans" presStyleLbl="node1" presStyleIdx="3" presStyleCnt="5"/>
      <dgm:spPr/>
    </dgm:pt>
    <dgm:pt modelId="{ECFD429F-6F91-4968-9FD4-169829779525}" type="pres">
      <dgm:prSet presAssocID="{5A103393-E529-4C29-884C-2CDC864169F1}" presName="dummy" presStyleCnt="0"/>
      <dgm:spPr/>
    </dgm:pt>
    <dgm:pt modelId="{B448B2D1-6E4B-43F0-9FD3-D7D71A42A05E}" type="pres">
      <dgm:prSet presAssocID="{5A103393-E529-4C29-884C-2CDC864169F1}" presName="node" presStyleLbl="revTx" presStyleIdx="4" presStyleCnt="5">
        <dgm:presLayoutVars>
          <dgm:bulletEnabled val="1"/>
        </dgm:presLayoutVars>
      </dgm:prSet>
      <dgm:spPr/>
    </dgm:pt>
    <dgm:pt modelId="{6561570B-F21B-4770-BF26-0A74394F62D0}" type="pres">
      <dgm:prSet presAssocID="{0C6093F4-FA5E-44D3-8C12-726D33CBDBDB}" presName="sibTrans" presStyleLbl="node1" presStyleIdx="4" presStyleCnt="5"/>
      <dgm:spPr/>
    </dgm:pt>
  </dgm:ptLst>
  <dgm:cxnLst>
    <dgm:cxn modelId="{A869A121-8448-44DC-9920-CF66E77A53FD}" type="presOf" srcId="{884C47F8-4BCE-4B17-80CF-810CF1152001}" destId="{36CCE619-EBF7-4E9F-B9D2-1E4E5A557549}" srcOrd="0" destOrd="0" presId="urn:microsoft.com/office/officeart/2005/8/layout/cycle1"/>
    <dgm:cxn modelId="{E6590229-FE66-4338-8026-0E2DABD584CD}" type="presOf" srcId="{AC928473-47F5-446A-A7A2-26AAFD57A1AF}" destId="{E4E9B02E-93ED-45A9-92A9-DDB61971C079}" srcOrd="0" destOrd="0" presId="urn:microsoft.com/office/officeart/2005/8/layout/cycle1"/>
    <dgm:cxn modelId="{7C5F5149-7BF2-40FC-ABA6-565E4210A2E5}" type="presOf" srcId="{3E0C012A-36AB-4495-BDF4-E183E0A249F3}" destId="{4506CE4B-C0AA-4F59-9D08-4B42329B95D8}" srcOrd="0" destOrd="0" presId="urn:microsoft.com/office/officeart/2005/8/layout/cycle1"/>
    <dgm:cxn modelId="{AF4C4C51-56BD-42CD-B10A-978856AA9B58}" srcId="{1DDADAFC-A8CF-4463-8F0E-CF5B8A34AE45}" destId="{6781D9CD-6E3D-4860-A39B-16A8E7E79E5D}" srcOrd="2" destOrd="0" parTransId="{EB40840B-FA4B-4C0F-9181-25EB9CC1650F}" sibTransId="{47CC2ED3-5EA0-4920-9AA1-9BE35E20D42F}"/>
    <dgm:cxn modelId="{6BDDB451-4327-434F-9B49-10D5AF177FEF}" type="presOf" srcId="{1DDADAFC-A8CF-4463-8F0E-CF5B8A34AE45}" destId="{C49657B0-871B-447F-951F-D3B1D94B26AF}" srcOrd="0" destOrd="0" presId="urn:microsoft.com/office/officeart/2005/8/layout/cycle1"/>
    <dgm:cxn modelId="{BF2D9781-265D-4FCB-BDDB-B0BB6FA9CE5F}" srcId="{1DDADAFC-A8CF-4463-8F0E-CF5B8A34AE45}" destId="{FC91BF5A-AB75-49CC-8BED-B9381C422B19}" srcOrd="0" destOrd="0" parTransId="{48DD6847-FC10-4AAD-B915-F82B7B259DE9}" sibTransId="{3E0C012A-36AB-4495-BDF4-E183E0A249F3}"/>
    <dgm:cxn modelId="{D99E6985-0A4B-41EE-B575-E92FA3E44DD4}" type="presOf" srcId="{47CC2ED3-5EA0-4920-9AA1-9BE35E20D42F}" destId="{E9EAD6D4-1F04-4A00-8CC7-050EA28486FF}" srcOrd="0" destOrd="0" presId="urn:microsoft.com/office/officeart/2005/8/layout/cycle1"/>
    <dgm:cxn modelId="{7C6C378D-187D-4AB5-8931-896FF4D2C079}" type="presOf" srcId="{5A103393-E529-4C29-884C-2CDC864169F1}" destId="{B448B2D1-6E4B-43F0-9FD3-D7D71A42A05E}" srcOrd="0" destOrd="0" presId="urn:microsoft.com/office/officeart/2005/8/layout/cycle1"/>
    <dgm:cxn modelId="{F483BD94-DF64-4D16-BCFB-7C801A86FDD2}" type="presOf" srcId="{8BFCA221-269A-48AB-8A27-FD822615F78A}" destId="{2070096F-3D3B-4433-948D-78842A8E532E}" srcOrd="0" destOrd="0" presId="urn:microsoft.com/office/officeart/2005/8/layout/cycle1"/>
    <dgm:cxn modelId="{9706DB9C-7F02-46B7-99E5-8B183AEDDB37}" type="presOf" srcId="{FC91BF5A-AB75-49CC-8BED-B9381C422B19}" destId="{F8F8D11E-E417-4A71-A254-A275D5C7345B}" srcOrd="0" destOrd="0" presId="urn:microsoft.com/office/officeart/2005/8/layout/cycle1"/>
    <dgm:cxn modelId="{4C6FF1A1-6396-4227-8E9A-C97838EFB16F}" srcId="{1DDADAFC-A8CF-4463-8F0E-CF5B8A34AE45}" destId="{5A103393-E529-4C29-884C-2CDC864169F1}" srcOrd="4" destOrd="0" parTransId="{25FF9AEC-4010-4FC2-8815-BB90DEF64D4F}" sibTransId="{0C6093F4-FA5E-44D3-8C12-726D33CBDBDB}"/>
    <dgm:cxn modelId="{52282CAC-CAF9-41C2-829D-A91D7FA7BDEC}" type="presOf" srcId="{6781D9CD-6E3D-4860-A39B-16A8E7E79E5D}" destId="{6BA2F8F1-D85F-44C1-9AC8-3A8C2E4680D9}" srcOrd="0" destOrd="0" presId="urn:microsoft.com/office/officeart/2005/8/layout/cycle1"/>
    <dgm:cxn modelId="{AC076DAD-E5EB-47C8-ABF5-2EFE4DE79E49}" type="presOf" srcId="{7EF139A5-4AB3-4A8F-9F51-41015BE11645}" destId="{37B84623-EB87-46F6-8165-3D7CE50A3D83}" srcOrd="0" destOrd="0" presId="urn:microsoft.com/office/officeart/2005/8/layout/cycle1"/>
    <dgm:cxn modelId="{307273C9-4DC6-4E81-BE71-26186C9723F0}" srcId="{1DDADAFC-A8CF-4463-8F0E-CF5B8A34AE45}" destId="{7EF139A5-4AB3-4A8F-9F51-41015BE11645}" srcOrd="3" destOrd="0" parTransId="{597C4856-9F10-4D38-8561-20B5967354D5}" sibTransId="{8BFCA221-269A-48AB-8A27-FD822615F78A}"/>
    <dgm:cxn modelId="{5385C5E4-6ED9-477A-8BC4-42650029CB84}" type="presOf" srcId="{0C6093F4-FA5E-44D3-8C12-726D33CBDBDB}" destId="{6561570B-F21B-4770-BF26-0A74394F62D0}" srcOrd="0" destOrd="0" presId="urn:microsoft.com/office/officeart/2005/8/layout/cycle1"/>
    <dgm:cxn modelId="{D58650F9-BAA6-4DAC-A2B1-BEE3B40A2EBF}" srcId="{1DDADAFC-A8CF-4463-8F0E-CF5B8A34AE45}" destId="{884C47F8-4BCE-4B17-80CF-810CF1152001}" srcOrd="1" destOrd="0" parTransId="{7F932E9A-1B45-4D85-A191-525644ABC033}" sibTransId="{AC928473-47F5-446A-A7A2-26AAFD57A1AF}"/>
    <dgm:cxn modelId="{6133F6B9-3334-4EF3-A738-1C661D4D04BB}" type="presParOf" srcId="{C49657B0-871B-447F-951F-D3B1D94B26AF}" destId="{59F8F407-3C9E-4C46-8EB4-9F0C8073A213}" srcOrd="0" destOrd="0" presId="urn:microsoft.com/office/officeart/2005/8/layout/cycle1"/>
    <dgm:cxn modelId="{56F125A3-FE1B-4FD9-82A1-FD49867757E4}" type="presParOf" srcId="{C49657B0-871B-447F-951F-D3B1D94B26AF}" destId="{F8F8D11E-E417-4A71-A254-A275D5C7345B}" srcOrd="1" destOrd="0" presId="urn:microsoft.com/office/officeart/2005/8/layout/cycle1"/>
    <dgm:cxn modelId="{C426E7CA-9C15-49D2-A05F-DF0901D5D522}" type="presParOf" srcId="{C49657B0-871B-447F-951F-D3B1D94B26AF}" destId="{4506CE4B-C0AA-4F59-9D08-4B42329B95D8}" srcOrd="2" destOrd="0" presId="urn:microsoft.com/office/officeart/2005/8/layout/cycle1"/>
    <dgm:cxn modelId="{7F2654E2-08C8-4C6B-8E58-3AAB6CDC7677}" type="presParOf" srcId="{C49657B0-871B-447F-951F-D3B1D94B26AF}" destId="{32D56B09-30F1-40EE-94AD-F237DF0EB61F}" srcOrd="3" destOrd="0" presId="urn:microsoft.com/office/officeart/2005/8/layout/cycle1"/>
    <dgm:cxn modelId="{7D76433A-C016-4375-A6E3-EF380D39E947}" type="presParOf" srcId="{C49657B0-871B-447F-951F-D3B1D94B26AF}" destId="{36CCE619-EBF7-4E9F-B9D2-1E4E5A557549}" srcOrd="4" destOrd="0" presId="urn:microsoft.com/office/officeart/2005/8/layout/cycle1"/>
    <dgm:cxn modelId="{DB0C8C32-7C3C-4472-A562-647C35E7E12D}" type="presParOf" srcId="{C49657B0-871B-447F-951F-D3B1D94B26AF}" destId="{E4E9B02E-93ED-45A9-92A9-DDB61971C079}" srcOrd="5" destOrd="0" presId="urn:microsoft.com/office/officeart/2005/8/layout/cycle1"/>
    <dgm:cxn modelId="{F9A66111-0008-43EB-9768-80D77CFF690F}" type="presParOf" srcId="{C49657B0-871B-447F-951F-D3B1D94B26AF}" destId="{E77393F4-FEFD-4F6A-A1AA-B0E37496385E}" srcOrd="6" destOrd="0" presId="urn:microsoft.com/office/officeart/2005/8/layout/cycle1"/>
    <dgm:cxn modelId="{D13E7184-B224-4C90-8AB7-082083589097}" type="presParOf" srcId="{C49657B0-871B-447F-951F-D3B1D94B26AF}" destId="{6BA2F8F1-D85F-44C1-9AC8-3A8C2E4680D9}" srcOrd="7" destOrd="0" presId="urn:microsoft.com/office/officeart/2005/8/layout/cycle1"/>
    <dgm:cxn modelId="{8DD6CAEA-38A4-4465-8A15-AB15A0D2E127}" type="presParOf" srcId="{C49657B0-871B-447F-951F-D3B1D94B26AF}" destId="{E9EAD6D4-1F04-4A00-8CC7-050EA28486FF}" srcOrd="8" destOrd="0" presId="urn:microsoft.com/office/officeart/2005/8/layout/cycle1"/>
    <dgm:cxn modelId="{78CE5BD0-9F9C-4BAC-B122-963EBB828EA1}" type="presParOf" srcId="{C49657B0-871B-447F-951F-D3B1D94B26AF}" destId="{CC69BCE5-C7C5-440D-B064-D2E27CF4F336}" srcOrd="9" destOrd="0" presId="urn:microsoft.com/office/officeart/2005/8/layout/cycle1"/>
    <dgm:cxn modelId="{7AA0CC73-04D5-46D5-B0D0-4BE89221D9D7}" type="presParOf" srcId="{C49657B0-871B-447F-951F-D3B1D94B26AF}" destId="{37B84623-EB87-46F6-8165-3D7CE50A3D83}" srcOrd="10" destOrd="0" presId="urn:microsoft.com/office/officeart/2005/8/layout/cycle1"/>
    <dgm:cxn modelId="{E556530C-4E12-4ADE-AF9D-4E304A54FD5B}" type="presParOf" srcId="{C49657B0-871B-447F-951F-D3B1D94B26AF}" destId="{2070096F-3D3B-4433-948D-78842A8E532E}" srcOrd="11" destOrd="0" presId="urn:microsoft.com/office/officeart/2005/8/layout/cycle1"/>
    <dgm:cxn modelId="{A1D7FC97-0194-4AFD-8722-1A7DB0FF4D1C}" type="presParOf" srcId="{C49657B0-871B-447F-951F-D3B1D94B26AF}" destId="{ECFD429F-6F91-4968-9FD4-169829779525}" srcOrd="12" destOrd="0" presId="urn:microsoft.com/office/officeart/2005/8/layout/cycle1"/>
    <dgm:cxn modelId="{2461FA23-DF85-4C7D-B641-37A24904EE83}" type="presParOf" srcId="{C49657B0-871B-447F-951F-D3B1D94B26AF}" destId="{B448B2D1-6E4B-43F0-9FD3-D7D71A42A05E}" srcOrd="13" destOrd="0" presId="urn:microsoft.com/office/officeart/2005/8/layout/cycle1"/>
    <dgm:cxn modelId="{BC78C26A-5E77-4604-BE75-542BC12A442F}" type="presParOf" srcId="{C49657B0-871B-447F-951F-D3B1D94B26AF}" destId="{6561570B-F21B-4770-BF26-0A74394F62D0}"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C7FB19E-F55E-4D94-9B91-CF587E5C9102}"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EC37F3E5-F2AF-486C-BE52-BBBA9E2EC2D0}">
      <dgm:prSet phldrT="[Texte]"/>
      <dgm:spPr/>
      <dgm:t>
        <a:bodyPr/>
        <a:lstStyle/>
        <a:p>
          <a:r>
            <a:rPr lang="fr-FR" noProof="0" dirty="0"/>
            <a:t> Utile pour représenter les liens entre conditions qui se stabilisent les unes les autres</a:t>
          </a:r>
        </a:p>
        <a:p>
          <a:endParaRPr lang="fr-FR" noProof="0" dirty="0"/>
        </a:p>
        <a:p>
          <a:r>
            <a:rPr lang="fr-FR" noProof="0" dirty="0"/>
            <a:t>Permet d’avoir une représentation plus globale d’un système en abordant des aspects autres que les actions (par exemple, les effets récurrents)</a:t>
          </a:r>
        </a:p>
      </dgm:t>
    </dgm:pt>
    <dgm:pt modelId="{2C2161BA-8F82-4069-9F8F-5C780CF91940}" type="parTrans" cxnId="{967317C6-10A6-4529-A4D9-163385899480}">
      <dgm:prSet/>
      <dgm:spPr/>
      <dgm:t>
        <a:bodyPr/>
        <a:lstStyle/>
        <a:p>
          <a:endParaRPr lang="en-US"/>
        </a:p>
      </dgm:t>
    </dgm:pt>
    <dgm:pt modelId="{722BA7CB-5E21-4120-B0B7-651CE2E1FE28}" type="sibTrans" cxnId="{967317C6-10A6-4529-A4D9-163385899480}">
      <dgm:prSet/>
      <dgm:spPr/>
      <dgm:t>
        <a:bodyPr/>
        <a:lstStyle/>
        <a:p>
          <a:endParaRPr lang="en-US"/>
        </a:p>
      </dgm:t>
    </dgm:pt>
    <dgm:pt modelId="{5C2B3805-5060-499F-B65B-89222AE34DE5}">
      <dgm:prSet phldrT="[Texte]"/>
      <dgm:spPr/>
      <dgm:t>
        <a:bodyPr/>
        <a:lstStyle/>
        <a:p>
          <a:r>
            <a:rPr lang="fr-FR" noProof="0" dirty="0"/>
            <a:t>Difficile de travailler avec cette vue dans le temps, de suivre un historique</a:t>
          </a:r>
        </a:p>
        <a:p>
          <a:endParaRPr lang="fr-FR" noProof="0" dirty="0"/>
        </a:p>
        <a:p>
          <a:r>
            <a:rPr lang="fr-FR" noProof="0" dirty="0"/>
            <a:t>Difficile de représenter des actions, ou un ordre d’exécution, des décisions</a:t>
          </a:r>
        </a:p>
      </dgm:t>
    </dgm:pt>
    <dgm:pt modelId="{E27FD1AD-84F8-4E77-8D0F-46FCCF5B045E}" type="parTrans" cxnId="{A29196E6-A1DE-419F-9A20-7529DE3D19A2}">
      <dgm:prSet/>
      <dgm:spPr/>
      <dgm:t>
        <a:bodyPr/>
        <a:lstStyle/>
        <a:p>
          <a:endParaRPr lang="en-US"/>
        </a:p>
      </dgm:t>
    </dgm:pt>
    <dgm:pt modelId="{E0CAF3B4-F009-4578-8981-41BD975D5D34}" type="sibTrans" cxnId="{A29196E6-A1DE-419F-9A20-7529DE3D19A2}">
      <dgm:prSet/>
      <dgm:spPr/>
      <dgm:t>
        <a:bodyPr/>
        <a:lstStyle/>
        <a:p>
          <a:endParaRPr lang="en-US"/>
        </a:p>
      </dgm:t>
    </dgm:pt>
    <dgm:pt modelId="{9BA97E7C-B974-4558-B64C-502C60112630}" type="pres">
      <dgm:prSet presAssocID="{0C7FB19E-F55E-4D94-9B91-CF587E5C9102}" presName="Name0" presStyleCnt="0">
        <dgm:presLayoutVars>
          <dgm:chMax val="2"/>
          <dgm:chPref val="2"/>
          <dgm:dir/>
          <dgm:animOne/>
          <dgm:resizeHandles val="exact"/>
        </dgm:presLayoutVars>
      </dgm:prSet>
      <dgm:spPr/>
    </dgm:pt>
    <dgm:pt modelId="{2DFF7CF4-4581-4B9C-ABA9-CF6E4630AFC8}" type="pres">
      <dgm:prSet presAssocID="{0C7FB19E-F55E-4D94-9B91-CF587E5C9102}" presName="Background" presStyleLbl="bgImgPlace1" presStyleIdx="0" presStyleCnt="1"/>
      <dgm:spPr>
        <a:gradFill rotWithShape="0">
          <a:gsLst>
            <a:gs pos="0">
              <a:schemeClr val="accent6">
                <a:lumMod val="20000"/>
                <a:lumOff val="80000"/>
              </a:schemeClr>
            </a:gs>
            <a:gs pos="49000">
              <a:schemeClr val="accent6">
                <a:lumMod val="20000"/>
                <a:lumOff val="80000"/>
              </a:schemeClr>
            </a:gs>
            <a:gs pos="51000">
              <a:schemeClr val="accent2">
                <a:lumMod val="20000"/>
                <a:lumOff val="80000"/>
              </a:schemeClr>
            </a:gs>
            <a:gs pos="100000">
              <a:schemeClr val="accent2">
                <a:lumMod val="20000"/>
                <a:lumOff val="80000"/>
              </a:schemeClr>
            </a:gs>
          </a:gsLst>
          <a:lin ang="0" scaled="0"/>
        </a:gradFill>
      </dgm:spPr>
    </dgm:pt>
    <dgm:pt modelId="{AB6EC853-8358-40A7-B2ED-19D45BA182FC}" type="pres">
      <dgm:prSet presAssocID="{0C7FB19E-F55E-4D94-9B91-CF587E5C9102}" presName="ParentText1" presStyleLbl="revTx" presStyleIdx="0" presStyleCnt="2">
        <dgm:presLayoutVars>
          <dgm:chMax val="0"/>
          <dgm:chPref val="0"/>
          <dgm:bulletEnabled val="1"/>
        </dgm:presLayoutVars>
      </dgm:prSet>
      <dgm:spPr/>
    </dgm:pt>
    <dgm:pt modelId="{DBA1E7C3-5C8F-49A7-869E-9E4315DC336D}" type="pres">
      <dgm:prSet presAssocID="{0C7FB19E-F55E-4D94-9B91-CF587E5C9102}" presName="ParentText2" presStyleLbl="revTx" presStyleIdx="1" presStyleCnt="2">
        <dgm:presLayoutVars>
          <dgm:chMax val="0"/>
          <dgm:chPref val="0"/>
          <dgm:bulletEnabled val="1"/>
        </dgm:presLayoutVars>
      </dgm:prSet>
      <dgm:spPr/>
    </dgm:pt>
    <dgm:pt modelId="{C5F440BE-6E0C-4ECD-895A-FB4D28A81335}" type="pres">
      <dgm:prSet presAssocID="{0C7FB19E-F55E-4D94-9B91-CF587E5C9102}" presName="Plus" presStyleLbl="alignNode1" presStyleIdx="0" presStyleCnt="2"/>
      <dgm:spPr>
        <a:solidFill>
          <a:schemeClr val="accent6">
            <a:lumMod val="75000"/>
          </a:schemeClr>
        </a:solidFill>
        <a:ln>
          <a:noFill/>
        </a:ln>
      </dgm:spPr>
    </dgm:pt>
    <dgm:pt modelId="{5D36461F-5CAD-48F0-A18B-04CF99109FBA}" type="pres">
      <dgm:prSet presAssocID="{0C7FB19E-F55E-4D94-9B91-CF587E5C9102}" presName="Minus" presStyleLbl="alignNode1" presStyleIdx="1" presStyleCnt="2"/>
      <dgm:spPr>
        <a:solidFill>
          <a:srgbClr val="FF0000"/>
        </a:solidFill>
        <a:ln>
          <a:noFill/>
        </a:ln>
      </dgm:spPr>
    </dgm:pt>
    <dgm:pt modelId="{3EE790C7-D059-4329-8D65-0641C4466510}" type="pres">
      <dgm:prSet presAssocID="{0C7FB19E-F55E-4D94-9B91-CF587E5C9102}" presName="Divider" presStyleLbl="parChTrans1D1" presStyleIdx="0" presStyleCnt="1"/>
      <dgm:spPr/>
    </dgm:pt>
  </dgm:ptLst>
  <dgm:cxnLst>
    <dgm:cxn modelId="{331B6660-2B61-47D2-B340-7F645BF7E388}" type="presOf" srcId="{5C2B3805-5060-499F-B65B-89222AE34DE5}" destId="{DBA1E7C3-5C8F-49A7-869E-9E4315DC336D}" srcOrd="0" destOrd="0" presId="urn:microsoft.com/office/officeart/2009/3/layout/PlusandMinus"/>
    <dgm:cxn modelId="{94DB3DB2-01E0-4999-B33D-6DA33C65F34C}" type="presOf" srcId="{EC37F3E5-F2AF-486C-BE52-BBBA9E2EC2D0}" destId="{AB6EC853-8358-40A7-B2ED-19D45BA182FC}" srcOrd="0" destOrd="0" presId="urn:microsoft.com/office/officeart/2009/3/layout/PlusandMinus"/>
    <dgm:cxn modelId="{967317C6-10A6-4529-A4D9-163385899480}" srcId="{0C7FB19E-F55E-4D94-9B91-CF587E5C9102}" destId="{EC37F3E5-F2AF-486C-BE52-BBBA9E2EC2D0}" srcOrd="0" destOrd="0" parTransId="{2C2161BA-8F82-4069-9F8F-5C780CF91940}" sibTransId="{722BA7CB-5E21-4120-B0B7-651CE2E1FE28}"/>
    <dgm:cxn modelId="{7085C1DE-5864-42B4-ADF7-9A5315C2A18B}" type="presOf" srcId="{0C7FB19E-F55E-4D94-9B91-CF587E5C9102}" destId="{9BA97E7C-B974-4558-B64C-502C60112630}" srcOrd="0" destOrd="0" presId="urn:microsoft.com/office/officeart/2009/3/layout/PlusandMinus"/>
    <dgm:cxn modelId="{A29196E6-A1DE-419F-9A20-7529DE3D19A2}" srcId="{0C7FB19E-F55E-4D94-9B91-CF587E5C9102}" destId="{5C2B3805-5060-499F-B65B-89222AE34DE5}" srcOrd="1" destOrd="0" parTransId="{E27FD1AD-84F8-4E77-8D0F-46FCCF5B045E}" sibTransId="{E0CAF3B4-F009-4578-8981-41BD975D5D34}"/>
    <dgm:cxn modelId="{D464B0F0-1635-4975-AF80-DD4FC3AB3AE0}" type="presParOf" srcId="{9BA97E7C-B974-4558-B64C-502C60112630}" destId="{2DFF7CF4-4581-4B9C-ABA9-CF6E4630AFC8}" srcOrd="0" destOrd="0" presId="urn:microsoft.com/office/officeart/2009/3/layout/PlusandMinus"/>
    <dgm:cxn modelId="{DB64E192-02B3-46D6-90EA-959F11905088}" type="presParOf" srcId="{9BA97E7C-B974-4558-B64C-502C60112630}" destId="{AB6EC853-8358-40A7-B2ED-19D45BA182FC}" srcOrd="1" destOrd="0" presId="urn:microsoft.com/office/officeart/2009/3/layout/PlusandMinus"/>
    <dgm:cxn modelId="{F7D49E07-73F9-4B36-AC93-4A3891E1AC9D}" type="presParOf" srcId="{9BA97E7C-B974-4558-B64C-502C60112630}" destId="{DBA1E7C3-5C8F-49A7-869E-9E4315DC336D}" srcOrd="2" destOrd="0" presId="urn:microsoft.com/office/officeart/2009/3/layout/PlusandMinus"/>
    <dgm:cxn modelId="{6FD56162-285E-41A0-9058-D445D8E8D111}" type="presParOf" srcId="{9BA97E7C-B974-4558-B64C-502C60112630}" destId="{C5F440BE-6E0C-4ECD-895A-FB4D28A81335}" srcOrd="3" destOrd="0" presId="urn:microsoft.com/office/officeart/2009/3/layout/PlusandMinus"/>
    <dgm:cxn modelId="{3C472F1C-28FE-4B2F-BADC-5D8B9F350F60}" type="presParOf" srcId="{9BA97E7C-B974-4558-B64C-502C60112630}" destId="{5D36461F-5CAD-48F0-A18B-04CF99109FBA}" srcOrd="4" destOrd="0" presId="urn:microsoft.com/office/officeart/2009/3/layout/PlusandMinus"/>
    <dgm:cxn modelId="{52812154-ACD1-466E-B783-53CB47CB1546}" type="presParOf" srcId="{9BA97E7C-B974-4558-B64C-502C60112630}" destId="{3EE790C7-D059-4329-8D65-0641C4466510}" srcOrd="5" destOrd="0" presId="urn:microsoft.com/office/officeart/2009/3/layout/PlusandMinu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FC91BF5A-AB75-49CC-8BED-B9381C422B19}">
      <dgm:prSet phldrT="[Texte]"/>
      <dgm:spPr>
        <a:solidFill>
          <a:schemeClr val="bg1">
            <a:lumMod val="95000"/>
          </a:schemeClr>
        </a:solidFill>
      </dgm:spPr>
      <dgm:t>
        <a:bodyPr/>
        <a:lstStyle/>
        <a:p>
          <a:r>
            <a:rPr lang="fr-FR" noProof="0" dirty="0"/>
            <a:t> </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dgm:t>
        <a:bodyPr/>
        <a:lstStyle/>
        <a:p>
          <a:endParaRPr lang="en-US"/>
        </a:p>
      </dgm:t>
    </dgm:pt>
    <dgm:pt modelId="{33ECCE2E-8C0F-4700-A374-B59A4A69AE3A}">
      <dgm:prSet phldrT="[Texte]"/>
      <dgm:spPr>
        <a:solidFill>
          <a:schemeClr val="bg1">
            <a:lumMod val="95000"/>
          </a:schemeClr>
        </a:solidFill>
      </dgm:spPr>
      <dgm:t>
        <a:bodyPr/>
        <a:lstStyle/>
        <a:p>
          <a:r>
            <a:rPr lang="fr-FR" noProof="0" dirty="0"/>
            <a:t> </a:t>
          </a:r>
        </a:p>
      </dgm:t>
    </dgm:pt>
    <dgm:pt modelId="{2CE7FF7B-5EB4-498A-BDFF-697E0CDEBDF1}" type="parTrans" cxnId="{78806474-C105-40AD-868C-40BEDD812C9C}">
      <dgm:prSet/>
      <dgm:spPr/>
      <dgm:t>
        <a:bodyPr/>
        <a:lstStyle/>
        <a:p>
          <a:endParaRPr lang="fr-FR"/>
        </a:p>
      </dgm:t>
    </dgm:pt>
    <dgm:pt modelId="{4AB9A855-6294-46C9-AF92-A40CC4B2E6F3}" type="sibTrans" cxnId="{78806474-C105-40AD-868C-40BEDD812C9C}">
      <dgm:prSet/>
      <dgm:spPr/>
      <dgm:t>
        <a:bodyPr/>
        <a:lstStyle/>
        <a:p>
          <a:endParaRPr lang="fr-FR"/>
        </a:p>
      </dgm:t>
    </dgm:pt>
    <dgm:pt modelId="{D7F4101B-5489-4C73-8562-E552B7BF38F0}">
      <dgm:prSet phldrT="[Texte]"/>
      <dgm:spPr>
        <a:solidFill>
          <a:schemeClr val="bg1">
            <a:lumMod val="95000"/>
          </a:schemeClr>
        </a:solidFill>
      </dgm:spPr>
      <dgm:t>
        <a:bodyPr/>
        <a:lstStyle/>
        <a:p>
          <a:r>
            <a:rPr lang="fr-FR" noProof="0" dirty="0"/>
            <a:t> </a:t>
          </a:r>
        </a:p>
      </dgm:t>
    </dgm:pt>
    <dgm:pt modelId="{3C0840BE-ACEE-4CE7-8ACA-8E7B03881A02}" type="parTrans" cxnId="{464118E8-FC1F-4A34-AF5D-189F15A79128}">
      <dgm:prSet/>
      <dgm:spPr/>
      <dgm:t>
        <a:bodyPr/>
        <a:lstStyle/>
        <a:p>
          <a:endParaRPr lang="fr-FR"/>
        </a:p>
      </dgm:t>
    </dgm:pt>
    <dgm:pt modelId="{672A55A8-6970-4924-8127-D604A05C4EB0}" type="sibTrans" cxnId="{464118E8-FC1F-4A34-AF5D-189F15A79128}">
      <dgm:prSet/>
      <dgm:spPr/>
      <dgm:t>
        <a:bodyPr/>
        <a:lstStyle/>
        <a:p>
          <a:endParaRPr lang="fr-FR"/>
        </a:p>
      </dgm:t>
    </dgm:pt>
    <dgm:pt modelId="{69FED660-1F3C-44CA-9A2E-BF281D221F2F}">
      <dgm:prSet phldrT="[Texte]"/>
      <dgm:spPr>
        <a:solidFill>
          <a:schemeClr val="bg1">
            <a:lumMod val="95000"/>
          </a:schemeClr>
        </a:solidFill>
      </dgm:spPr>
      <dgm:t>
        <a:bodyPr/>
        <a:lstStyle/>
        <a:p>
          <a:r>
            <a:rPr lang="fr-FR" noProof="0" dirty="0"/>
            <a:t> </a:t>
          </a:r>
        </a:p>
      </dgm:t>
    </dgm:pt>
    <dgm:pt modelId="{615D580C-490B-4632-8AF3-7302D5CFA345}" type="parTrans" cxnId="{5825B9B0-7530-4A72-9DE9-646BDBC5949E}">
      <dgm:prSet/>
      <dgm:spPr/>
      <dgm:t>
        <a:bodyPr/>
        <a:lstStyle/>
        <a:p>
          <a:endParaRPr lang="fr-FR"/>
        </a:p>
      </dgm:t>
    </dgm:pt>
    <dgm:pt modelId="{19377A1E-5042-47EA-BF84-2904D42D6C6D}" type="sibTrans" cxnId="{5825B9B0-7530-4A72-9DE9-646BDBC5949E}">
      <dgm:prSet/>
      <dgm:spPr/>
      <dgm:t>
        <a:bodyPr/>
        <a:lstStyle/>
        <a:p>
          <a:endParaRPr lang="fr-FR"/>
        </a:p>
      </dgm:t>
    </dgm:pt>
    <dgm:pt modelId="{106941EF-DBF8-4773-BBAC-B81121FB119A}">
      <dgm:prSet phldrT="[Texte]"/>
      <dgm:spPr>
        <a:solidFill>
          <a:schemeClr val="bg1">
            <a:lumMod val="95000"/>
          </a:schemeClr>
        </a:solidFill>
      </dgm:spPr>
      <dgm:t>
        <a:bodyPr/>
        <a:lstStyle/>
        <a:p>
          <a:r>
            <a:rPr lang="fr-FR" noProof="0" dirty="0"/>
            <a:t> </a:t>
          </a:r>
        </a:p>
      </dgm:t>
    </dgm:pt>
    <dgm:pt modelId="{7B51666E-EF3B-4A41-B656-ABA9F934F764}" type="parTrans" cxnId="{43F1ABD3-7E61-4ADC-8E69-759E256A7777}">
      <dgm:prSet/>
      <dgm:spPr/>
      <dgm:t>
        <a:bodyPr/>
        <a:lstStyle/>
        <a:p>
          <a:endParaRPr lang="fr-FR"/>
        </a:p>
      </dgm:t>
    </dgm:pt>
    <dgm:pt modelId="{D150C740-A9CA-4856-9EFC-7D77C8CB18B0}" type="sibTrans" cxnId="{43F1ABD3-7E61-4ADC-8E69-759E256A7777}">
      <dgm:prSet/>
      <dgm:spPr/>
      <dgm:t>
        <a:bodyPr/>
        <a:lstStyle/>
        <a:p>
          <a:endParaRPr lang="fr-FR"/>
        </a:p>
      </dgm:t>
    </dgm:pt>
    <dgm:pt modelId="{BF4E6BA8-AAC3-440B-8558-5AC7BF365AAA}" type="pres">
      <dgm:prSet presAssocID="{1DDADAFC-A8CF-4463-8F0E-CF5B8A34AE45}" presName="cycle" presStyleCnt="0">
        <dgm:presLayoutVars>
          <dgm:dir/>
          <dgm:resizeHandles val="exact"/>
        </dgm:presLayoutVars>
      </dgm:prSet>
      <dgm:spPr/>
    </dgm:pt>
    <dgm:pt modelId="{D9E0874D-364E-47DC-A697-DB2492E64013}"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D635CCA3-E82B-40FE-B5AC-3FC20005F065}" type="pres">
      <dgm:prSet presAssocID="{3E0C012A-36AB-4495-BDF4-E183E0A249F3}" presName="sibTrans" presStyleLbl="node1" presStyleIdx="0" presStyleCnt="5"/>
      <dgm:spPr/>
    </dgm:pt>
    <dgm:pt modelId="{71CF0355-B626-43EF-AD7D-989946936883}" type="pres">
      <dgm:prSet presAssocID="{33ECCE2E-8C0F-4700-A374-B59A4A69AE3A}" presName="dummy" presStyleCnt="0"/>
      <dgm:spPr/>
    </dgm:pt>
    <dgm:pt modelId="{C1D4C021-8EAD-4863-8C5D-2F9E52891B27}" type="pres">
      <dgm:prSet presAssocID="{33ECCE2E-8C0F-4700-A374-B59A4A69AE3A}" presName="node" presStyleLbl="revTx" presStyleIdx="1" presStyleCnt="5">
        <dgm:presLayoutVars>
          <dgm:bulletEnabled val="1"/>
        </dgm:presLayoutVars>
      </dgm:prSet>
      <dgm:spPr/>
    </dgm:pt>
    <dgm:pt modelId="{F5B9806C-3A06-4AA2-A5AE-C89BEB0EC84D}" type="pres">
      <dgm:prSet presAssocID="{4AB9A855-6294-46C9-AF92-A40CC4B2E6F3}" presName="sibTrans" presStyleLbl="node1" presStyleIdx="1" presStyleCnt="5"/>
      <dgm:spPr/>
    </dgm:pt>
    <dgm:pt modelId="{BE9D37D5-7083-4E17-8836-1E99B4AE3741}" type="pres">
      <dgm:prSet presAssocID="{D7F4101B-5489-4C73-8562-E552B7BF38F0}" presName="dummy" presStyleCnt="0"/>
      <dgm:spPr/>
    </dgm:pt>
    <dgm:pt modelId="{96A49B99-F975-4E85-B8AC-C03E515A2206}" type="pres">
      <dgm:prSet presAssocID="{D7F4101B-5489-4C73-8562-E552B7BF38F0}" presName="node" presStyleLbl="revTx" presStyleIdx="2" presStyleCnt="5">
        <dgm:presLayoutVars>
          <dgm:bulletEnabled val="1"/>
        </dgm:presLayoutVars>
      </dgm:prSet>
      <dgm:spPr/>
    </dgm:pt>
    <dgm:pt modelId="{82A972B0-5FE3-4E2A-96D9-06CEEB52EAEF}" type="pres">
      <dgm:prSet presAssocID="{672A55A8-6970-4924-8127-D604A05C4EB0}" presName="sibTrans" presStyleLbl="node1" presStyleIdx="2" presStyleCnt="5"/>
      <dgm:spPr/>
    </dgm:pt>
    <dgm:pt modelId="{5FC9E9D3-4BF7-408B-AF36-9E86FE345859}" type="pres">
      <dgm:prSet presAssocID="{69FED660-1F3C-44CA-9A2E-BF281D221F2F}" presName="dummy" presStyleCnt="0"/>
      <dgm:spPr/>
    </dgm:pt>
    <dgm:pt modelId="{271B2243-B28C-4BA9-A765-0E134C16E48E}" type="pres">
      <dgm:prSet presAssocID="{69FED660-1F3C-44CA-9A2E-BF281D221F2F}" presName="node" presStyleLbl="revTx" presStyleIdx="3" presStyleCnt="5">
        <dgm:presLayoutVars>
          <dgm:bulletEnabled val="1"/>
        </dgm:presLayoutVars>
      </dgm:prSet>
      <dgm:spPr/>
    </dgm:pt>
    <dgm:pt modelId="{EE5E8497-B2D0-4371-B5BC-A22FF0581703}" type="pres">
      <dgm:prSet presAssocID="{19377A1E-5042-47EA-BF84-2904D42D6C6D}" presName="sibTrans" presStyleLbl="node1" presStyleIdx="3" presStyleCnt="5"/>
      <dgm:spPr/>
    </dgm:pt>
    <dgm:pt modelId="{9D32CB43-E51D-47C2-845D-EB9FBC4F9BDE}" type="pres">
      <dgm:prSet presAssocID="{106941EF-DBF8-4773-BBAC-B81121FB119A}" presName="dummy" presStyleCnt="0"/>
      <dgm:spPr/>
    </dgm:pt>
    <dgm:pt modelId="{20D457A9-38B1-45D4-9B35-38AFE2C7FABA}" type="pres">
      <dgm:prSet presAssocID="{106941EF-DBF8-4773-BBAC-B81121FB119A}" presName="node" presStyleLbl="revTx" presStyleIdx="4" presStyleCnt="5">
        <dgm:presLayoutVars>
          <dgm:bulletEnabled val="1"/>
        </dgm:presLayoutVars>
      </dgm:prSet>
      <dgm:spPr/>
    </dgm:pt>
    <dgm:pt modelId="{9BABF7B1-7A26-46FD-B2B5-2B8AE9972930}" type="pres">
      <dgm:prSet presAssocID="{D150C740-A9CA-4856-9EFC-7D77C8CB18B0}" presName="sibTrans" presStyleLbl="node1" presStyleIdx="4" presStyleCnt="5"/>
      <dgm:spPr/>
    </dgm:pt>
  </dgm:ptLst>
  <dgm:cxnLst>
    <dgm:cxn modelId="{D056A505-BB71-45A7-941F-E1807EDE6AAF}" type="presOf" srcId="{69FED660-1F3C-44CA-9A2E-BF281D221F2F}" destId="{271B2243-B28C-4BA9-A765-0E134C16E48E}" srcOrd="0" destOrd="0" presId="urn:microsoft.com/office/officeart/2005/8/layout/cycle1"/>
    <dgm:cxn modelId="{07E26A1F-0C34-4513-B7CD-E27E7CEA15BB}" type="presOf" srcId="{D150C740-A9CA-4856-9EFC-7D77C8CB18B0}" destId="{9BABF7B1-7A26-46FD-B2B5-2B8AE9972930}" srcOrd="0" destOrd="0" presId="urn:microsoft.com/office/officeart/2005/8/layout/cycle1"/>
    <dgm:cxn modelId="{05F3F044-C024-44B5-B95B-B2C972952285}" type="presOf" srcId="{672A55A8-6970-4924-8127-D604A05C4EB0}" destId="{82A972B0-5FE3-4E2A-96D9-06CEEB52EAEF}" srcOrd="0" destOrd="0" presId="urn:microsoft.com/office/officeart/2005/8/layout/cycle1"/>
    <dgm:cxn modelId="{DA3C3751-9C1D-40D1-9435-4196FDFDAE2D}" type="presOf" srcId="{3E0C012A-36AB-4495-BDF4-E183E0A249F3}" destId="{D635CCA3-E82B-40FE-B5AC-3FC20005F065}" srcOrd="0" destOrd="0" presId="urn:microsoft.com/office/officeart/2005/8/layout/cycle1"/>
    <dgm:cxn modelId="{78806474-C105-40AD-868C-40BEDD812C9C}" srcId="{1DDADAFC-A8CF-4463-8F0E-CF5B8A34AE45}" destId="{33ECCE2E-8C0F-4700-A374-B59A4A69AE3A}" srcOrd="1" destOrd="0" parTransId="{2CE7FF7B-5EB4-498A-BDFF-697E0CDEBDF1}" sibTransId="{4AB9A855-6294-46C9-AF92-A40CC4B2E6F3}"/>
    <dgm:cxn modelId="{BF2D9781-265D-4FCB-BDDB-B0BB6FA9CE5F}" srcId="{1DDADAFC-A8CF-4463-8F0E-CF5B8A34AE45}" destId="{FC91BF5A-AB75-49CC-8BED-B9381C422B19}" srcOrd="0" destOrd="0" parTransId="{48DD6847-FC10-4AAD-B915-F82B7B259DE9}" sibTransId="{3E0C012A-36AB-4495-BDF4-E183E0A249F3}"/>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5825B9B0-7530-4A72-9DE9-646BDBC5949E}" srcId="{1DDADAFC-A8CF-4463-8F0E-CF5B8A34AE45}" destId="{69FED660-1F3C-44CA-9A2E-BF281D221F2F}" srcOrd="3" destOrd="0" parTransId="{615D580C-490B-4632-8AF3-7302D5CFA345}" sibTransId="{19377A1E-5042-47EA-BF84-2904D42D6C6D}"/>
    <dgm:cxn modelId="{183A70BD-695C-43E0-BC84-CB41B4B1EDBE}" type="presOf" srcId="{106941EF-DBF8-4773-BBAC-B81121FB119A}" destId="{20D457A9-38B1-45D4-9B35-38AFE2C7FABA}" srcOrd="0" destOrd="0" presId="urn:microsoft.com/office/officeart/2005/8/layout/cycle1"/>
    <dgm:cxn modelId="{76BC2FC9-94BE-429C-883D-E97C858B98D7}" type="presOf" srcId="{19377A1E-5042-47EA-BF84-2904D42D6C6D}" destId="{EE5E8497-B2D0-4371-B5BC-A22FF0581703}" srcOrd="0" destOrd="0" presId="urn:microsoft.com/office/officeart/2005/8/layout/cycle1"/>
    <dgm:cxn modelId="{D9F80ECC-358C-40E5-A04A-BBD4118B4754}" type="presOf" srcId="{4AB9A855-6294-46C9-AF92-A40CC4B2E6F3}" destId="{F5B9806C-3A06-4AA2-A5AE-C89BEB0EC84D}" srcOrd="0" destOrd="0" presId="urn:microsoft.com/office/officeart/2005/8/layout/cycle1"/>
    <dgm:cxn modelId="{3D75F9D0-A922-4B01-8366-136CA3C44CB0}" type="presOf" srcId="{33ECCE2E-8C0F-4700-A374-B59A4A69AE3A}" destId="{C1D4C021-8EAD-4863-8C5D-2F9E52891B27}" srcOrd="0" destOrd="0" presId="urn:microsoft.com/office/officeart/2005/8/layout/cycle1"/>
    <dgm:cxn modelId="{22889DD2-3258-4E17-8FCB-173763BAFEA7}" type="presOf" srcId="{D7F4101B-5489-4C73-8562-E552B7BF38F0}" destId="{96A49B99-F975-4E85-B8AC-C03E515A2206}" srcOrd="0" destOrd="0" presId="urn:microsoft.com/office/officeart/2005/8/layout/cycle1"/>
    <dgm:cxn modelId="{43F1ABD3-7E61-4ADC-8E69-759E256A7777}" srcId="{1DDADAFC-A8CF-4463-8F0E-CF5B8A34AE45}" destId="{106941EF-DBF8-4773-BBAC-B81121FB119A}" srcOrd="4" destOrd="0" parTransId="{7B51666E-EF3B-4A41-B656-ABA9F934F764}" sibTransId="{D150C740-A9CA-4856-9EFC-7D77C8CB18B0}"/>
    <dgm:cxn modelId="{464118E8-FC1F-4A34-AF5D-189F15A79128}" srcId="{1DDADAFC-A8CF-4463-8F0E-CF5B8A34AE45}" destId="{D7F4101B-5489-4C73-8562-E552B7BF38F0}" srcOrd="2" destOrd="0" parTransId="{3C0840BE-ACEE-4CE7-8ACA-8E7B03881A02}" sibTransId="{672A55A8-6970-4924-8127-D604A05C4EB0}"/>
    <dgm:cxn modelId="{5F024B7E-3AA5-4905-8F99-AAE19DDC47A7}" type="presParOf" srcId="{BF4E6BA8-AAC3-440B-8558-5AC7BF365AAA}" destId="{D9E0874D-364E-47DC-A697-DB2492E64013}"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8E10180C-AAD1-436E-97CD-251DC743464E}" type="presParOf" srcId="{BF4E6BA8-AAC3-440B-8558-5AC7BF365AAA}" destId="{D635CCA3-E82B-40FE-B5AC-3FC20005F065}" srcOrd="2" destOrd="0" presId="urn:microsoft.com/office/officeart/2005/8/layout/cycle1"/>
    <dgm:cxn modelId="{F8F09D33-42A8-4FFD-95F5-E1DDAD58854E}" type="presParOf" srcId="{BF4E6BA8-AAC3-440B-8558-5AC7BF365AAA}" destId="{71CF0355-B626-43EF-AD7D-989946936883}" srcOrd="3" destOrd="0" presId="urn:microsoft.com/office/officeart/2005/8/layout/cycle1"/>
    <dgm:cxn modelId="{E776670B-2206-43E6-A5F6-53502CC62E53}" type="presParOf" srcId="{BF4E6BA8-AAC3-440B-8558-5AC7BF365AAA}" destId="{C1D4C021-8EAD-4863-8C5D-2F9E52891B27}" srcOrd="4" destOrd="0" presId="urn:microsoft.com/office/officeart/2005/8/layout/cycle1"/>
    <dgm:cxn modelId="{19515E64-9FC1-4E40-AD89-FA897F4445C4}" type="presParOf" srcId="{BF4E6BA8-AAC3-440B-8558-5AC7BF365AAA}" destId="{F5B9806C-3A06-4AA2-A5AE-C89BEB0EC84D}" srcOrd="5" destOrd="0" presId="urn:microsoft.com/office/officeart/2005/8/layout/cycle1"/>
    <dgm:cxn modelId="{52D1864D-DA00-4A21-BB60-70E1893929DC}" type="presParOf" srcId="{BF4E6BA8-AAC3-440B-8558-5AC7BF365AAA}" destId="{BE9D37D5-7083-4E17-8836-1E99B4AE3741}" srcOrd="6" destOrd="0" presId="urn:microsoft.com/office/officeart/2005/8/layout/cycle1"/>
    <dgm:cxn modelId="{30196C2F-D2D2-4470-A204-0BB5CB1824B1}" type="presParOf" srcId="{BF4E6BA8-AAC3-440B-8558-5AC7BF365AAA}" destId="{96A49B99-F975-4E85-B8AC-C03E515A2206}" srcOrd="7" destOrd="0" presId="urn:microsoft.com/office/officeart/2005/8/layout/cycle1"/>
    <dgm:cxn modelId="{D4CE1AA6-225E-4F2C-BB1D-0964CFF4104C}" type="presParOf" srcId="{BF4E6BA8-AAC3-440B-8558-5AC7BF365AAA}" destId="{82A972B0-5FE3-4E2A-96D9-06CEEB52EAEF}" srcOrd="8" destOrd="0" presId="urn:microsoft.com/office/officeart/2005/8/layout/cycle1"/>
    <dgm:cxn modelId="{769503AC-583F-4829-93B0-100605F48528}" type="presParOf" srcId="{BF4E6BA8-AAC3-440B-8558-5AC7BF365AAA}" destId="{5FC9E9D3-4BF7-408B-AF36-9E86FE345859}" srcOrd="9" destOrd="0" presId="urn:microsoft.com/office/officeart/2005/8/layout/cycle1"/>
    <dgm:cxn modelId="{845B7284-BE3E-46BF-8890-1A48032FD135}" type="presParOf" srcId="{BF4E6BA8-AAC3-440B-8558-5AC7BF365AAA}" destId="{271B2243-B28C-4BA9-A765-0E134C16E48E}" srcOrd="10" destOrd="0" presId="urn:microsoft.com/office/officeart/2005/8/layout/cycle1"/>
    <dgm:cxn modelId="{DB420F2A-6D5F-4452-8E74-166DE34B1CE3}" type="presParOf" srcId="{BF4E6BA8-AAC3-440B-8558-5AC7BF365AAA}" destId="{EE5E8497-B2D0-4371-B5BC-A22FF0581703}" srcOrd="11" destOrd="0" presId="urn:microsoft.com/office/officeart/2005/8/layout/cycle1"/>
    <dgm:cxn modelId="{65A687DA-D6F3-41F6-A84E-D4D441BB627F}" type="presParOf" srcId="{BF4E6BA8-AAC3-440B-8558-5AC7BF365AAA}" destId="{9D32CB43-E51D-47C2-845D-EB9FBC4F9BDE}" srcOrd="12" destOrd="0" presId="urn:microsoft.com/office/officeart/2005/8/layout/cycle1"/>
    <dgm:cxn modelId="{BFB38185-C556-4D44-A531-CC24BE0A7F8F}" type="presParOf" srcId="{BF4E6BA8-AAC3-440B-8558-5AC7BF365AAA}" destId="{20D457A9-38B1-45D4-9B35-38AFE2C7FABA}" srcOrd="13" destOrd="0" presId="urn:microsoft.com/office/officeart/2005/8/layout/cycle1"/>
    <dgm:cxn modelId="{D235944A-A347-4405-861A-5477DF31C17A}" type="presParOf" srcId="{BF4E6BA8-AAC3-440B-8558-5AC7BF365AAA}" destId="{9BABF7B1-7A26-46FD-B2B5-2B8AE997293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FC91BF5A-AB75-49CC-8BED-B9381C422B19}">
      <dgm:prSet phldrT="[Texte]"/>
      <dgm:spPr>
        <a:solidFill>
          <a:schemeClr val="bg1">
            <a:lumMod val="95000"/>
          </a:schemeClr>
        </a:solidFill>
      </dgm:spPr>
      <dgm:t>
        <a:bodyPr/>
        <a:lstStyle/>
        <a:p>
          <a:r>
            <a:rPr lang="fr-FR" noProof="0" dirty="0"/>
            <a:t> </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dgm:t>
        <a:bodyPr/>
        <a:lstStyle/>
        <a:p>
          <a:endParaRPr lang="en-US"/>
        </a:p>
      </dgm:t>
    </dgm:pt>
    <dgm:pt modelId="{33ECCE2E-8C0F-4700-A374-B59A4A69AE3A}">
      <dgm:prSet phldrT="[Texte]"/>
      <dgm:spPr>
        <a:solidFill>
          <a:srgbClr val="0683AA"/>
        </a:solidFill>
      </dgm:spPr>
      <dgm:t>
        <a:bodyPr/>
        <a:lstStyle/>
        <a:p>
          <a:r>
            <a:rPr lang="fr-FR" noProof="0" dirty="0"/>
            <a:t> </a:t>
          </a:r>
        </a:p>
      </dgm:t>
    </dgm:pt>
    <dgm:pt modelId="{2CE7FF7B-5EB4-498A-BDFF-697E0CDEBDF1}" type="parTrans" cxnId="{78806474-C105-40AD-868C-40BEDD812C9C}">
      <dgm:prSet/>
      <dgm:spPr/>
      <dgm:t>
        <a:bodyPr/>
        <a:lstStyle/>
        <a:p>
          <a:endParaRPr lang="fr-FR"/>
        </a:p>
      </dgm:t>
    </dgm:pt>
    <dgm:pt modelId="{4AB9A855-6294-46C9-AF92-A40CC4B2E6F3}" type="sibTrans" cxnId="{78806474-C105-40AD-868C-40BEDD812C9C}">
      <dgm:prSet/>
      <dgm:spPr/>
      <dgm:t>
        <a:bodyPr/>
        <a:lstStyle/>
        <a:p>
          <a:endParaRPr lang="fr-FR"/>
        </a:p>
      </dgm:t>
    </dgm:pt>
    <dgm:pt modelId="{D7F4101B-5489-4C73-8562-E552B7BF38F0}">
      <dgm:prSet phldrT="[Texte]"/>
      <dgm:spPr>
        <a:solidFill>
          <a:srgbClr val="0683AA"/>
        </a:solidFill>
      </dgm:spPr>
      <dgm:t>
        <a:bodyPr/>
        <a:lstStyle/>
        <a:p>
          <a:r>
            <a:rPr lang="fr-FR" noProof="0" dirty="0"/>
            <a:t> </a:t>
          </a:r>
        </a:p>
      </dgm:t>
    </dgm:pt>
    <dgm:pt modelId="{3C0840BE-ACEE-4CE7-8ACA-8E7B03881A02}" type="parTrans" cxnId="{464118E8-FC1F-4A34-AF5D-189F15A79128}">
      <dgm:prSet/>
      <dgm:spPr/>
      <dgm:t>
        <a:bodyPr/>
        <a:lstStyle/>
        <a:p>
          <a:endParaRPr lang="fr-FR"/>
        </a:p>
      </dgm:t>
    </dgm:pt>
    <dgm:pt modelId="{672A55A8-6970-4924-8127-D604A05C4EB0}" type="sibTrans" cxnId="{464118E8-FC1F-4A34-AF5D-189F15A79128}">
      <dgm:prSet/>
      <dgm:spPr/>
      <dgm:t>
        <a:bodyPr/>
        <a:lstStyle/>
        <a:p>
          <a:endParaRPr lang="fr-FR"/>
        </a:p>
      </dgm:t>
    </dgm:pt>
    <dgm:pt modelId="{69FED660-1F3C-44CA-9A2E-BF281D221F2F}">
      <dgm:prSet phldrT="[Texte]"/>
      <dgm:spPr>
        <a:solidFill>
          <a:schemeClr val="bg1">
            <a:lumMod val="95000"/>
          </a:schemeClr>
        </a:solidFill>
      </dgm:spPr>
      <dgm:t>
        <a:bodyPr/>
        <a:lstStyle/>
        <a:p>
          <a:r>
            <a:rPr lang="fr-FR" noProof="0" dirty="0"/>
            <a:t> </a:t>
          </a:r>
        </a:p>
      </dgm:t>
    </dgm:pt>
    <dgm:pt modelId="{615D580C-490B-4632-8AF3-7302D5CFA345}" type="parTrans" cxnId="{5825B9B0-7530-4A72-9DE9-646BDBC5949E}">
      <dgm:prSet/>
      <dgm:spPr/>
      <dgm:t>
        <a:bodyPr/>
        <a:lstStyle/>
        <a:p>
          <a:endParaRPr lang="fr-FR"/>
        </a:p>
      </dgm:t>
    </dgm:pt>
    <dgm:pt modelId="{19377A1E-5042-47EA-BF84-2904D42D6C6D}" type="sibTrans" cxnId="{5825B9B0-7530-4A72-9DE9-646BDBC5949E}">
      <dgm:prSet/>
      <dgm:spPr/>
      <dgm:t>
        <a:bodyPr/>
        <a:lstStyle/>
        <a:p>
          <a:endParaRPr lang="fr-FR"/>
        </a:p>
      </dgm:t>
    </dgm:pt>
    <dgm:pt modelId="{106941EF-DBF8-4773-BBAC-B81121FB119A}">
      <dgm:prSet phldrT="[Texte]"/>
      <dgm:spPr>
        <a:solidFill>
          <a:srgbClr val="0683AA"/>
        </a:solidFill>
      </dgm:spPr>
      <dgm:t>
        <a:bodyPr/>
        <a:lstStyle/>
        <a:p>
          <a:r>
            <a:rPr lang="fr-FR" noProof="0" dirty="0"/>
            <a:t> </a:t>
          </a:r>
        </a:p>
      </dgm:t>
    </dgm:pt>
    <dgm:pt modelId="{7B51666E-EF3B-4A41-B656-ABA9F934F764}" type="parTrans" cxnId="{43F1ABD3-7E61-4ADC-8E69-759E256A7777}">
      <dgm:prSet/>
      <dgm:spPr/>
      <dgm:t>
        <a:bodyPr/>
        <a:lstStyle/>
        <a:p>
          <a:endParaRPr lang="fr-FR"/>
        </a:p>
      </dgm:t>
    </dgm:pt>
    <dgm:pt modelId="{D150C740-A9CA-4856-9EFC-7D77C8CB18B0}" type="sibTrans" cxnId="{43F1ABD3-7E61-4ADC-8E69-759E256A7777}">
      <dgm:prSet/>
      <dgm:spPr/>
      <dgm:t>
        <a:bodyPr/>
        <a:lstStyle/>
        <a:p>
          <a:endParaRPr lang="fr-FR"/>
        </a:p>
      </dgm:t>
    </dgm:pt>
    <dgm:pt modelId="{BF4E6BA8-AAC3-440B-8558-5AC7BF365AAA}" type="pres">
      <dgm:prSet presAssocID="{1DDADAFC-A8CF-4463-8F0E-CF5B8A34AE45}" presName="cycle" presStyleCnt="0">
        <dgm:presLayoutVars>
          <dgm:dir/>
          <dgm:resizeHandles val="exact"/>
        </dgm:presLayoutVars>
      </dgm:prSet>
      <dgm:spPr/>
    </dgm:pt>
    <dgm:pt modelId="{D9E0874D-364E-47DC-A697-DB2492E64013}"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D635CCA3-E82B-40FE-B5AC-3FC20005F065}" type="pres">
      <dgm:prSet presAssocID="{3E0C012A-36AB-4495-BDF4-E183E0A249F3}" presName="sibTrans" presStyleLbl="node1" presStyleIdx="0" presStyleCnt="5"/>
      <dgm:spPr/>
    </dgm:pt>
    <dgm:pt modelId="{71CF0355-B626-43EF-AD7D-989946936883}" type="pres">
      <dgm:prSet presAssocID="{33ECCE2E-8C0F-4700-A374-B59A4A69AE3A}" presName="dummy" presStyleCnt="0"/>
      <dgm:spPr/>
    </dgm:pt>
    <dgm:pt modelId="{C1D4C021-8EAD-4863-8C5D-2F9E52891B27}" type="pres">
      <dgm:prSet presAssocID="{33ECCE2E-8C0F-4700-A374-B59A4A69AE3A}" presName="node" presStyleLbl="revTx" presStyleIdx="1" presStyleCnt="5">
        <dgm:presLayoutVars>
          <dgm:bulletEnabled val="1"/>
        </dgm:presLayoutVars>
      </dgm:prSet>
      <dgm:spPr/>
    </dgm:pt>
    <dgm:pt modelId="{F5B9806C-3A06-4AA2-A5AE-C89BEB0EC84D}" type="pres">
      <dgm:prSet presAssocID="{4AB9A855-6294-46C9-AF92-A40CC4B2E6F3}" presName="sibTrans" presStyleLbl="node1" presStyleIdx="1" presStyleCnt="5"/>
      <dgm:spPr/>
    </dgm:pt>
    <dgm:pt modelId="{BE9D37D5-7083-4E17-8836-1E99B4AE3741}" type="pres">
      <dgm:prSet presAssocID="{D7F4101B-5489-4C73-8562-E552B7BF38F0}" presName="dummy" presStyleCnt="0"/>
      <dgm:spPr/>
    </dgm:pt>
    <dgm:pt modelId="{96A49B99-F975-4E85-B8AC-C03E515A2206}" type="pres">
      <dgm:prSet presAssocID="{D7F4101B-5489-4C73-8562-E552B7BF38F0}" presName="node" presStyleLbl="revTx" presStyleIdx="2" presStyleCnt="5">
        <dgm:presLayoutVars>
          <dgm:bulletEnabled val="1"/>
        </dgm:presLayoutVars>
      </dgm:prSet>
      <dgm:spPr/>
    </dgm:pt>
    <dgm:pt modelId="{82A972B0-5FE3-4E2A-96D9-06CEEB52EAEF}" type="pres">
      <dgm:prSet presAssocID="{672A55A8-6970-4924-8127-D604A05C4EB0}" presName="sibTrans" presStyleLbl="node1" presStyleIdx="2" presStyleCnt="5"/>
      <dgm:spPr/>
    </dgm:pt>
    <dgm:pt modelId="{5FC9E9D3-4BF7-408B-AF36-9E86FE345859}" type="pres">
      <dgm:prSet presAssocID="{69FED660-1F3C-44CA-9A2E-BF281D221F2F}" presName="dummy" presStyleCnt="0"/>
      <dgm:spPr/>
    </dgm:pt>
    <dgm:pt modelId="{271B2243-B28C-4BA9-A765-0E134C16E48E}" type="pres">
      <dgm:prSet presAssocID="{69FED660-1F3C-44CA-9A2E-BF281D221F2F}" presName="node" presStyleLbl="revTx" presStyleIdx="3" presStyleCnt="5">
        <dgm:presLayoutVars>
          <dgm:bulletEnabled val="1"/>
        </dgm:presLayoutVars>
      </dgm:prSet>
      <dgm:spPr/>
    </dgm:pt>
    <dgm:pt modelId="{EE5E8497-B2D0-4371-B5BC-A22FF0581703}" type="pres">
      <dgm:prSet presAssocID="{19377A1E-5042-47EA-BF84-2904D42D6C6D}" presName="sibTrans" presStyleLbl="node1" presStyleIdx="3" presStyleCnt="5"/>
      <dgm:spPr/>
    </dgm:pt>
    <dgm:pt modelId="{9D32CB43-E51D-47C2-845D-EB9FBC4F9BDE}" type="pres">
      <dgm:prSet presAssocID="{106941EF-DBF8-4773-BBAC-B81121FB119A}" presName="dummy" presStyleCnt="0"/>
      <dgm:spPr/>
    </dgm:pt>
    <dgm:pt modelId="{20D457A9-38B1-45D4-9B35-38AFE2C7FABA}" type="pres">
      <dgm:prSet presAssocID="{106941EF-DBF8-4773-BBAC-B81121FB119A}" presName="node" presStyleLbl="revTx" presStyleIdx="4" presStyleCnt="5">
        <dgm:presLayoutVars>
          <dgm:bulletEnabled val="1"/>
        </dgm:presLayoutVars>
      </dgm:prSet>
      <dgm:spPr/>
    </dgm:pt>
    <dgm:pt modelId="{9BABF7B1-7A26-46FD-B2B5-2B8AE9972930}" type="pres">
      <dgm:prSet presAssocID="{D150C740-A9CA-4856-9EFC-7D77C8CB18B0}" presName="sibTrans" presStyleLbl="node1" presStyleIdx="4" presStyleCnt="5"/>
      <dgm:spPr/>
    </dgm:pt>
  </dgm:ptLst>
  <dgm:cxnLst>
    <dgm:cxn modelId="{D056A505-BB71-45A7-941F-E1807EDE6AAF}" type="presOf" srcId="{69FED660-1F3C-44CA-9A2E-BF281D221F2F}" destId="{271B2243-B28C-4BA9-A765-0E134C16E48E}" srcOrd="0" destOrd="0" presId="urn:microsoft.com/office/officeart/2005/8/layout/cycle1"/>
    <dgm:cxn modelId="{07E26A1F-0C34-4513-B7CD-E27E7CEA15BB}" type="presOf" srcId="{D150C740-A9CA-4856-9EFC-7D77C8CB18B0}" destId="{9BABF7B1-7A26-46FD-B2B5-2B8AE9972930}" srcOrd="0" destOrd="0" presId="urn:microsoft.com/office/officeart/2005/8/layout/cycle1"/>
    <dgm:cxn modelId="{05F3F044-C024-44B5-B95B-B2C972952285}" type="presOf" srcId="{672A55A8-6970-4924-8127-D604A05C4EB0}" destId="{82A972B0-5FE3-4E2A-96D9-06CEEB52EAEF}" srcOrd="0" destOrd="0" presId="urn:microsoft.com/office/officeart/2005/8/layout/cycle1"/>
    <dgm:cxn modelId="{DA3C3751-9C1D-40D1-9435-4196FDFDAE2D}" type="presOf" srcId="{3E0C012A-36AB-4495-BDF4-E183E0A249F3}" destId="{D635CCA3-E82B-40FE-B5AC-3FC20005F065}" srcOrd="0" destOrd="0" presId="urn:microsoft.com/office/officeart/2005/8/layout/cycle1"/>
    <dgm:cxn modelId="{78806474-C105-40AD-868C-40BEDD812C9C}" srcId="{1DDADAFC-A8CF-4463-8F0E-CF5B8A34AE45}" destId="{33ECCE2E-8C0F-4700-A374-B59A4A69AE3A}" srcOrd="1" destOrd="0" parTransId="{2CE7FF7B-5EB4-498A-BDFF-697E0CDEBDF1}" sibTransId="{4AB9A855-6294-46C9-AF92-A40CC4B2E6F3}"/>
    <dgm:cxn modelId="{BF2D9781-265D-4FCB-BDDB-B0BB6FA9CE5F}" srcId="{1DDADAFC-A8CF-4463-8F0E-CF5B8A34AE45}" destId="{FC91BF5A-AB75-49CC-8BED-B9381C422B19}" srcOrd="0" destOrd="0" parTransId="{48DD6847-FC10-4AAD-B915-F82B7B259DE9}" sibTransId="{3E0C012A-36AB-4495-BDF4-E183E0A249F3}"/>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5825B9B0-7530-4A72-9DE9-646BDBC5949E}" srcId="{1DDADAFC-A8CF-4463-8F0E-CF5B8A34AE45}" destId="{69FED660-1F3C-44CA-9A2E-BF281D221F2F}" srcOrd="3" destOrd="0" parTransId="{615D580C-490B-4632-8AF3-7302D5CFA345}" sibTransId="{19377A1E-5042-47EA-BF84-2904D42D6C6D}"/>
    <dgm:cxn modelId="{183A70BD-695C-43E0-BC84-CB41B4B1EDBE}" type="presOf" srcId="{106941EF-DBF8-4773-BBAC-B81121FB119A}" destId="{20D457A9-38B1-45D4-9B35-38AFE2C7FABA}" srcOrd="0" destOrd="0" presId="urn:microsoft.com/office/officeart/2005/8/layout/cycle1"/>
    <dgm:cxn modelId="{76BC2FC9-94BE-429C-883D-E97C858B98D7}" type="presOf" srcId="{19377A1E-5042-47EA-BF84-2904D42D6C6D}" destId="{EE5E8497-B2D0-4371-B5BC-A22FF0581703}" srcOrd="0" destOrd="0" presId="urn:microsoft.com/office/officeart/2005/8/layout/cycle1"/>
    <dgm:cxn modelId="{D9F80ECC-358C-40E5-A04A-BBD4118B4754}" type="presOf" srcId="{4AB9A855-6294-46C9-AF92-A40CC4B2E6F3}" destId="{F5B9806C-3A06-4AA2-A5AE-C89BEB0EC84D}" srcOrd="0" destOrd="0" presId="urn:microsoft.com/office/officeart/2005/8/layout/cycle1"/>
    <dgm:cxn modelId="{3D75F9D0-A922-4B01-8366-136CA3C44CB0}" type="presOf" srcId="{33ECCE2E-8C0F-4700-A374-B59A4A69AE3A}" destId="{C1D4C021-8EAD-4863-8C5D-2F9E52891B27}" srcOrd="0" destOrd="0" presId="urn:microsoft.com/office/officeart/2005/8/layout/cycle1"/>
    <dgm:cxn modelId="{22889DD2-3258-4E17-8FCB-173763BAFEA7}" type="presOf" srcId="{D7F4101B-5489-4C73-8562-E552B7BF38F0}" destId="{96A49B99-F975-4E85-B8AC-C03E515A2206}" srcOrd="0" destOrd="0" presId="urn:microsoft.com/office/officeart/2005/8/layout/cycle1"/>
    <dgm:cxn modelId="{43F1ABD3-7E61-4ADC-8E69-759E256A7777}" srcId="{1DDADAFC-A8CF-4463-8F0E-CF5B8A34AE45}" destId="{106941EF-DBF8-4773-BBAC-B81121FB119A}" srcOrd="4" destOrd="0" parTransId="{7B51666E-EF3B-4A41-B656-ABA9F934F764}" sibTransId="{D150C740-A9CA-4856-9EFC-7D77C8CB18B0}"/>
    <dgm:cxn modelId="{464118E8-FC1F-4A34-AF5D-189F15A79128}" srcId="{1DDADAFC-A8CF-4463-8F0E-CF5B8A34AE45}" destId="{D7F4101B-5489-4C73-8562-E552B7BF38F0}" srcOrd="2" destOrd="0" parTransId="{3C0840BE-ACEE-4CE7-8ACA-8E7B03881A02}" sibTransId="{672A55A8-6970-4924-8127-D604A05C4EB0}"/>
    <dgm:cxn modelId="{5F024B7E-3AA5-4905-8F99-AAE19DDC47A7}" type="presParOf" srcId="{BF4E6BA8-AAC3-440B-8558-5AC7BF365AAA}" destId="{D9E0874D-364E-47DC-A697-DB2492E64013}"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8E10180C-AAD1-436E-97CD-251DC743464E}" type="presParOf" srcId="{BF4E6BA8-AAC3-440B-8558-5AC7BF365AAA}" destId="{D635CCA3-E82B-40FE-B5AC-3FC20005F065}" srcOrd="2" destOrd="0" presId="urn:microsoft.com/office/officeart/2005/8/layout/cycle1"/>
    <dgm:cxn modelId="{F8F09D33-42A8-4FFD-95F5-E1DDAD58854E}" type="presParOf" srcId="{BF4E6BA8-AAC3-440B-8558-5AC7BF365AAA}" destId="{71CF0355-B626-43EF-AD7D-989946936883}" srcOrd="3" destOrd="0" presId="urn:microsoft.com/office/officeart/2005/8/layout/cycle1"/>
    <dgm:cxn modelId="{E776670B-2206-43E6-A5F6-53502CC62E53}" type="presParOf" srcId="{BF4E6BA8-AAC3-440B-8558-5AC7BF365AAA}" destId="{C1D4C021-8EAD-4863-8C5D-2F9E52891B27}" srcOrd="4" destOrd="0" presId="urn:microsoft.com/office/officeart/2005/8/layout/cycle1"/>
    <dgm:cxn modelId="{19515E64-9FC1-4E40-AD89-FA897F4445C4}" type="presParOf" srcId="{BF4E6BA8-AAC3-440B-8558-5AC7BF365AAA}" destId="{F5B9806C-3A06-4AA2-A5AE-C89BEB0EC84D}" srcOrd="5" destOrd="0" presId="urn:microsoft.com/office/officeart/2005/8/layout/cycle1"/>
    <dgm:cxn modelId="{52D1864D-DA00-4A21-BB60-70E1893929DC}" type="presParOf" srcId="{BF4E6BA8-AAC3-440B-8558-5AC7BF365AAA}" destId="{BE9D37D5-7083-4E17-8836-1E99B4AE3741}" srcOrd="6" destOrd="0" presId="urn:microsoft.com/office/officeart/2005/8/layout/cycle1"/>
    <dgm:cxn modelId="{30196C2F-D2D2-4470-A204-0BB5CB1824B1}" type="presParOf" srcId="{BF4E6BA8-AAC3-440B-8558-5AC7BF365AAA}" destId="{96A49B99-F975-4E85-B8AC-C03E515A2206}" srcOrd="7" destOrd="0" presId="urn:microsoft.com/office/officeart/2005/8/layout/cycle1"/>
    <dgm:cxn modelId="{D4CE1AA6-225E-4F2C-BB1D-0964CFF4104C}" type="presParOf" srcId="{BF4E6BA8-AAC3-440B-8558-5AC7BF365AAA}" destId="{82A972B0-5FE3-4E2A-96D9-06CEEB52EAEF}" srcOrd="8" destOrd="0" presId="urn:microsoft.com/office/officeart/2005/8/layout/cycle1"/>
    <dgm:cxn modelId="{769503AC-583F-4829-93B0-100605F48528}" type="presParOf" srcId="{BF4E6BA8-AAC3-440B-8558-5AC7BF365AAA}" destId="{5FC9E9D3-4BF7-408B-AF36-9E86FE345859}" srcOrd="9" destOrd="0" presId="urn:microsoft.com/office/officeart/2005/8/layout/cycle1"/>
    <dgm:cxn modelId="{845B7284-BE3E-46BF-8890-1A48032FD135}" type="presParOf" srcId="{BF4E6BA8-AAC3-440B-8558-5AC7BF365AAA}" destId="{271B2243-B28C-4BA9-A765-0E134C16E48E}" srcOrd="10" destOrd="0" presId="urn:microsoft.com/office/officeart/2005/8/layout/cycle1"/>
    <dgm:cxn modelId="{DB420F2A-6D5F-4452-8E74-166DE34B1CE3}" type="presParOf" srcId="{BF4E6BA8-AAC3-440B-8558-5AC7BF365AAA}" destId="{EE5E8497-B2D0-4371-B5BC-A22FF0581703}" srcOrd="11" destOrd="0" presId="urn:microsoft.com/office/officeart/2005/8/layout/cycle1"/>
    <dgm:cxn modelId="{65A687DA-D6F3-41F6-A84E-D4D441BB627F}" type="presParOf" srcId="{BF4E6BA8-AAC3-440B-8558-5AC7BF365AAA}" destId="{9D32CB43-E51D-47C2-845D-EB9FBC4F9BDE}" srcOrd="12" destOrd="0" presId="urn:microsoft.com/office/officeart/2005/8/layout/cycle1"/>
    <dgm:cxn modelId="{BFB38185-C556-4D44-A531-CC24BE0A7F8F}" type="presParOf" srcId="{BF4E6BA8-AAC3-440B-8558-5AC7BF365AAA}" destId="{20D457A9-38B1-45D4-9B35-38AFE2C7FABA}" srcOrd="13" destOrd="0" presId="urn:microsoft.com/office/officeart/2005/8/layout/cycle1"/>
    <dgm:cxn modelId="{D235944A-A347-4405-861A-5477DF31C17A}" type="presParOf" srcId="{BF4E6BA8-AAC3-440B-8558-5AC7BF365AAA}" destId="{9BABF7B1-7A26-46FD-B2B5-2B8AE9972930}"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FC91BF5A-AB75-49CC-8BED-B9381C422B19}">
      <dgm:prSet phldrT="[Texte]"/>
      <dgm:spPr>
        <a:solidFill>
          <a:schemeClr val="bg1">
            <a:lumMod val="95000"/>
          </a:schemeClr>
        </a:solidFill>
      </dgm:spPr>
      <dgm:t>
        <a:bodyPr/>
        <a:lstStyle/>
        <a:p>
          <a:r>
            <a:rPr lang="fr-FR" noProof="0" dirty="0"/>
            <a:t> </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dgm:t>
        <a:bodyPr/>
        <a:lstStyle/>
        <a:p>
          <a:endParaRPr lang="en-US"/>
        </a:p>
      </dgm:t>
    </dgm:pt>
    <dgm:pt modelId="{33ECCE2E-8C0F-4700-A374-B59A4A69AE3A}">
      <dgm:prSet phldrT="[Texte]"/>
      <dgm:spPr>
        <a:solidFill>
          <a:schemeClr val="bg1">
            <a:lumMod val="95000"/>
          </a:schemeClr>
        </a:solidFill>
      </dgm:spPr>
      <dgm:t>
        <a:bodyPr/>
        <a:lstStyle/>
        <a:p>
          <a:r>
            <a:rPr lang="fr-FR" noProof="0" dirty="0"/>
            <a:t> </a:t>
          </a:r>
        </a:p>
      </dgm:t>
    </dgm:pt>
    <dgm:pt modelId="{2CE7FF7B-5EB4-498A-BDFF-697E0CDEBDF1}" type="parTrans" cxnId="{78806474-C105-40AD-868C-40BEDD812C9C}">
      <dgm:prSet/>
      <dgm:spPr/>
      <dgm:t>
        <a:bodyPr/>
        <a:lstStyle/>
        <a:p>
          <a:endParaRPr lang="fr-FR"/>
        </a:p>
      </dgm:t>
    </dgm:pt>
    <dgm:pt modelId="{4AB9A855-6294-46C9-AF92-A40CC4B2E6F3}" type="sibTrans" cxnId="{78806474-C105-40AD-868C-40BEDD812C9C}">
      <dgm:prSet/>
      <dgm:spPr/>
      <dgm:t>
        <a:bodyPr/>
        <a:lstStyle/>
        <a:p>
          <a:endParaRPr lang="fr-FR"/>
        </a:p>
      </dgm:t>
    </dgm:pt>
    <dgm:pt modelId="{D7F4101B-5489-4C73-8562-E552B7BF38F0}">
      <dgm:prSet phldrT="[Texte]"/>
      <dgm:spPr>
        <a:solidFill>
          <a:schemeClr val="bg1">
            <a:lumMod val="95000"/>
          </a:schemeClr>
        </a:solidFill>
      </dgm:spPr>
      <dgm:t>
        <a:bodyPr/>
        <a:lstStyle/>
        <a:p>
          <a:r>
            <a:rPr lang="fr-FR" noProof="0" dirty="0"/>
            <a:t> </a:t>
          </a:r>
        </a:p>
      </dgm:t>
    </dgm:pt>
    <dgm:pt modelId="{3C0840BE-ACEE-4CE7-8ACA-8E7B03881A02}" type="parTrans" cxnId="{464118E8-FC1F-4A34-AF5D-189F15A79128}">
      <dgm:prSet/>
      <dgm:spPr/>
      <dgm:t>
        <a:bodyPr/>
        <a:lstStyle/>
        <a:p>
          <a:endParaRPr lang="fr-FR"/>
        </a:p>
      </dgm:t>
    </dgm:pt>
    <dgm:pt modelId="{672A55A8-6970-4924-8127-D604A05C4EB0}" type="sibTrans" cxnId="{464118E8-FC1F-4A34-AF5D-189F15A79128}">
      <dgm:prSet/>
      <dgm:spPr/>
      <dgm:t>
        <a:bodyPr/>
        <a:lstStyle/>
        <a:p>
          <a:endParaRPr lang="fr-FR"/>
        </a:p>
      </dgm:t>
    </dgm:pt>
    <dgm:pt modelId="{69FED660-1F3C-44CA-9A2E-BF281D221F2F}">
      <dgm:prSet phldrT="[Texte]"/>
      <dgm:spPr>
        <a:solidFill>
          <a:schemeClr val="bg1">
            <a:lumMod val="95000"/>
          </a:schemeClr>
        </a:solidFill>
      </dgm:spPr>
      <dgm:t>
        <a:bodyPr/>
        <a:lstStyle/>
        <a:p>
          <a:r>
            <a:rPr lang="fr-FR" noProof="0" dirty="0"/>
            <a:t> </a:t>
          </a:r>
        </a:p>
      </dgm:t>
    </dgm:pt>
    <dgm:pt modelId="{615D580C-490B-4632-8AF3-7302D5CFA345}" type="parTrans" cxnId="{5825B9B0-7530-4A72-9DE9-646BDBC5949E}">
      <dgm:prSet/>
      <dgm:spPr/>
      <dgm:t>
        <a:bodyPr/>
        <a:lstStyle/>
        <a:p>
          <a:endParaRPr lang="fr-FR"/>
        </a:p>
      </dgm:t>
    </dgm:pt>
    <dgm:pt modelId="{19377A1E-5042-47EA-BF84-2904D42D6C6D}" type="sibTrans" cxnId="{5825B9B0-7530-4A72-9DE9-646BDBC5949E}">
      <dgm:prSet/>
      <dgm:spPr/>
      <dgm:t>
        <a:bodyPr/>
        <a:lstStyle/>
        <a:p>
          <a:endParaRPr lang="fr-FR"/>
        </a:p>
      </dgm:t>
    </dgm:pt>
    <dgm:pt modelId="{106941EF-DBF8-4773-BBAC-B81121FB119A}">
      <dgm:prSet phldrT="[Texte]"/>
      <dgm:spPr>
        <a:solidFill>
          <a:schemeClr val="bg1">
            <a:lumMod val="95000"/>
          </a:schemeClr>
        </a:solidFill>
      </dgm:spPr>
      <dgm:t>
        <a:bodyPr/>
        <a:lstStyle/>
        <a:p>
          <a:r>
            <a:rPr lang="fr-FR" noProof="0" dirty="0"/>
            <a:t> </a:t>
          </a:r>
        </a:p>
      </dgm:t>
    </dgm:pt>
    <dgm:pt modelId="{7B51666E-EF3B-4A41-B656-ABA9F934F764}" type="parTrans" cxnId="{43F1ABD3-7E61-4ADC-8E69-759E256A7777}">
      <dgm:prSet/>
      <dgm:spPr/>
      <dgm:t>
        <a:bodyPr/>
        <a:lstStyle/>
        <a:p>
          <a:endParaRPr lang="fr-FR"/>
        </a:p>
      </dgm:t>
    </dgm:pt>
    <dgm:pt modelId="{D150C740-A9CA-4856-9EFC-7D77C8CB18B0}" type="sibTrans" cxnId="{43F1ABD3-7E61-4ADC-8E69-759E256A7777}">
      <dgm:prSet/>
      <dgm:spPr/>
      <dgm:t>
        <a:bodyPr/>
        <a:lstStyle/>
        <a:p>
          <a:endParaRPr lang="fr-FR"/>
        </a:p>
      </dgm:t>
    </dgm:pt>
    <dgm:pt modelId="{BF4E6BA8-AAC3-440B-8558-5AC7BF365AAA}" type="pres">
      <dgm:prSet presAssocID="{1DDADAFC-A8CF-4463-8F0E-CF5B8A34AE45}" presName="cycle" presStyleCnt="0">
        <dgm:presLayoutVars>
          <dgm:dir/>
          <dgm:resizeHandles val="exact"/>
        </dgm:presLayoutVars>
      </dgm:prSet>
      <dgm:spPr/>
    </dgm:pt>
    <dgm:pt modelId="{D9E0874D-364E-47DC-A697-DB2492E64013}"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D635CCA3-E82B-40FE-B5AC-3FC20005F065}" type="pres">
      <dgm:prSet presAssocID="{3E0C012A-36AB-4495-BDF4-E183E0A249F3}" presName="sibTrans" presStyleLbl="node1" presStyleIdx="0" presStyleCnt="5"/>
      <dgm:spPr/>
    </dgm:pt>
    <dgm:pt modelId="{71CF0355-B626-43EF-AD7D-989946936883}" type="pres">
      <dgm:prSet presAssocID="{33ECCE2E-8C0F-4700-A374-B59A4A69AE3A}" presName="dummy" presStyleCnt="0"/>
      <dgm:spPr/>
    </dgm:pt>
    <dgm:pt modelId="{C1D4C021-8EAD-4863-8C5D-2F9E52891B27}" type="pres">
      <dgm:prSet presAssocID="{33ECCE2E-8C0F-4700-A374-B59A4A69AE3A}" presName="node" presStyleLbl="revTx" presStyleIdx="1" presStyleCnt="5">
        <dgm:presLayoutVars>
          <dgm:bulletEnabled val="1"/>
        </dgm:presLayoutVars>
      </dgm:prSet>
      <dgm:spPr/>
    </dgm:pt>
    <dgm:pt modelId="{F5B9806C-3A06-4AA2-A5AE-C89BEB0EC84D}" type="pres">
      <dgm:prSet presAssocID="{4AB9A855-6294-46C9-AF92-A40CC4B2E6F3}" presName="sibTrans" presStyleLbl="node1" presStyleIdx="1" presStyleCnt="5"/>
      <dgm:spPr/>
    </dgm:pt>
    <dgm:pt modelId="{BE9D37D5-7083-4E17-8836-1E99B4AE3741}" type="pres">
      <dgm:prSet presAssocID="{D7F4101B-5489-4C73-8562-E552B7BF38F0}" presName="dummy" presStyleCnt="0"/>
      <dgm:spPr/>
    </dgm:pt>
    <dgm:pt modelId="{96A49B99-F975-4E85-B8AC-C03E515A2206}" type="pres">
      <dgm:prSet presAssocID="{D7F4101B-5489-4C73-8562-E552B7BF38F0}" presName="node" presStyleLbl="revTx" presStyleIdx="2" presStyleCnt="5">
        <dgm:presLayoutVars>
          <dgm:bulletEnabled val="1"/>
        </dgm:presLayoutVars>
      </dgm:prSet>
      <dgm:spPr/>
    </dgm:pt>
    <dgm:pt modelId="{82A972B0-5FE3-4E2A-96D9-06CEEB52EAEF}" type="pres">
      <dgm:prSet presAssocID="{672A55A8-6970-4924-8127-D604A05C4EB0}" presName="sibTrans" presStyleLbl="node1" presStyleIdx="2" presStyleCnt="5"/>
      <dgm:spPr/>
    </dgm:pt>
    <dgm:pt modelId="{5FC9E9D3-4BF7-408B-AF36-9E86FE345859}" type="pres">
      <dgm:prSet presAssocID="{69FED660-1F3C-44CA-9A2E-BF281D221F2F}" presName="dummy" presStyleCnt="0"/>
      <dgm:spPr/>
    </dgm:pt>
    <dgm:pt modelId="{271B2243-B28C-4BA9-A765-0E134C16E48E}" type="pres">
      <dgm:prSet presAssocID="{69FED660-1F3C-44CA-9A2E-BF281D221F2F}" presName="node" presStyleLbl="revTx" presStyleIdx="3" presStyleCnt="5">
        <dgm:presLayoutVars>
          <dgm:bulletEnabled val="1"/>
        </dgm:presLayoutVars>
      </dgm:prSet>
      <dgm:spPr/>
    </dgm:pt>
    <dgm:pt modelId="{EE5E8497-B2D0-4371-B5BC-A22FF0581703}" type="pres">
      <dgm:prSet presAssocID="{19377A1E-5042-47EA-BF84-2904D42D6C6D}" presName="sibTrans" presStyleLbl="node1" presStyleIdx="3" presStyleCnt="5"/>
      <dgm:spPr/>
    </dgm:pt>
    <dgm:pt modelId="{9D32CB43-E51D-47C2-845D-EB9FBC4F9BDE}" type="pres">
      <dgm:prSet presAssocID="{106941EF-DBF8-4773-BBAC-B81121FB119A}" presName="dummy" presStyleCnt="0"/>
      <dgm:spPr/>
    </dgm:pt>
    <dgm:pt modelId="{20D457A9-38B1-45D4-9B35-38AFE2C7FABA}" type="pres">
      <dgm:prSet presAssocID="{106941EF-DBF8-4773-BBAC-B81121FB119A}" presName="node" presStyleLbl="revTx" presStyleIdx="4" presStyleCnt="5">
        <dgm:presLayoutVars>
          <dgm:bulletEnabled val="1"/>
        </dgm:presLayoutVars>
      </dgm:prSet>
      <dgm:spPr/>
    </dgm:pt>
    <dgm:pt modelId="{9BABF7B1-7A26-46FD-B2B5-2B8AE9972930}" type="pres">
      <dgm:prSet presAssocID="{D150C740-A9CA-4856-9EFC-7D77C8CB18B0}" presName="sibTrans" presStyleLbl="node1" presStyleIdx="4" presStyleCnt="5"/>
      <dgm:spPr/>
    </dgm:pt>
  </dgm:ptLst>
  <dgm:cxnLst>
    <dgm:cxn modelId="{D056A505-BB71-45A7-941F-E1807EDE6AAF}" type="presOf" srcId="{69FED660-1F3C-44CA-9A2E-BF281D221F2F}" destId="{271B2243-B28C-4BA9-A765-0E134C16E48E}" srcOrd="0" destOrd="0" presId="urn:microsoft.com/office/officeart/2005/8/layout/cycle1"/>
    <dgm:cxn modelId="{07E26A1F-0C34-4513-B7CD-E27E7CEA15BB}" type="presOf" srcId="{D150C740-A9CA-4856-9EFC-7D77C8CB18B0}" destId="{9BABF7B1-7A26-46FD-B2B5-2B8AE9972930}" srcOrd="0" destOrd="0" presId="urn:microsoft.com/office/officeart/2005/8/layout/cycle1"/>
    <dgm:cxn modelId="{05F3F044-C024-44B5-B95B-B2C972952285}" type="presOf" srcId="{672A55A8-6970-4924-8127-D604A05C4EB0}" destId="{82A972B0-5FE3-4E2A-96D9-06CEEB52EAEF}" srcOrd="0" destOrd="0" presId="urn:microsoft.com/office/officeart/2005/8/layout/cycle1"/>
    <dgm:cxn modelId="{DA3C3751-9C1D-40D1-9435-4196FDFDAE2D}" type="presOf" srcId="{3E0C012A-36AB-4495-BDF4-E183E0A249F3}" destId="{D635CCA3-E82B-40FE-B5AC-3FC20005F065}" srcOrd="0" destOrd="0" presId="urn:microsoft.com/office/officeart/2005/8/layout/cycle1"/>
    <dgm:cxn modelId="{78806474-C105-40AD-868C-40BEDD812C9C}" srcId="{1DDADAFC-A8CF-4463-8F0E-CF5B8A34AE45}" destId="{33ECCE2E-8C0F-4700-A374-B59A4A69AE3A}" srcOrd="1" destOrd="0" parTransId="{2CE7FF7B-5EB4-498A-BDFF-697E0CDEBDF1}" sibTransId="{4AB9A855-6294-46C9-AF92-A40CC4B2E6F3}"/>
    <dgm:cxn modelId="{BF2D9781-265D-4FCB-BDDB-B0BB6FA9CE5F}" srcId="{1DDADAFC-A8CF-4463-8F0E-CF5B8A34AE45}" destId="{FC91BF5A-AB75-49CC-8BED-B9381C422B19}" srcOrd="0" destOrd="0" parTransId="{48DD6847-FC10-4AAD-B915-F82B7B259DE9}" sibTransId="{3E0C012A-36AB-4495-BDF4-E183E0A249F3}"/>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5825B9B0-7530-4A72-9DE9-646BDBC5949E}" srcId="{1DDADAFC-A8CF-4463-8F0E-CF5B8A34AE45}" destId="{69FED660-1F3C-44CA-9A2E-BF281D221F2F}" srcOrd="3" destOrd="0" parTransId="{615D580C-490B-4632-8AF3-7302D5CFA345}" sibTransId="{19377A1E-5042-47EA-BF84-2904D42D6C6D}"/>
    <dgm:cxn modelId="{183A70BD-695C-43E0-BC84-CB41B4B1EDBE}" type="presOf" srcId="{106941EF-DBF8-4773-BBAC-B81121FB119A}" destId="{20D457A9-38B1-45D4-9B35-38AFE2C7FABA}" srcOrd="0" destOrd="0" presId="urn:microsoft.com/office/officeart/2005/8/layout/cycle1"/>
    <dgm:cxn modelId="{76BC2FC9-94BE-429C-883D-E97C858B98D7}" type="presOf" srcId="{19377A1E-5042-47EA-BF84-2904D42D6C6D}" destId="{EE5E8497-B2D0-4371-B5BC-A22FF0581703}" srcOrd="0" destOrd="0" presId="urn:microsoft.com/office/officeart/2005/8/layout/cycle1"/>
    <dgm:cxn modelId="{D9F80ECC-358C-40E5-A04A-BBD4118B4754}" type="presOf" srcId="{4AB9A855-6294-46C9-AF92-A40CC4B2E6F3}" destId="{F5B9806C-3A06-4AA2-A5AE-C89BEB0EC84D}" srcOrd="0" destOrd="0" presId="urn:microsoft.com/office/officeart/2005/8/layout/cycle1"/>
    <dgm:cxn modelId="{3D75F9D0-A922-4B01-8366-136CA3C44CB0}" type="presOf" srcId="{33ECCE2E-8C0F-4700-A374-B59A4A69AE3A}" destId="{C1D4C021-8EAD-4863-8C5D-2F9E52891B27}" srcOrd="0" destOrd="0" presId="urn:microsoft.com/office/officeart/2005/8/layout/cycle1"/>
    <dgm:cxn modelId="{22889DD2-3258-4E17-8FCB-173763BAFEA7}" type="presOf" srcId="{D7F4101B-5489-4C73-8562-E552B7BF38F0}" destId="{96A49B99-F975-4E85-B8AC-C03E515A2206}" srcOrd="0" destOrd="0" presId="urn:microsoft.com/office/officeart/2005/8/layout/cycle1"/>
    <dgm:cxn modelId="{43F1ABD3-7E61-4ADC-8E69-759E256A7777}" srcId="{1DDADAFC-A8CF-4463-8F0E-CF5B8A34AE45}" destId="{106941EF-DBF8-4773-BBAC-B81121FB119A}" srcOrd="4" destOrd="0" parTransId="{7B51666E-EF3B-4A41-B656-ABA9F934F764}" sibTransId="{D150C740-A9CA-4856-9EFC-7D77C8CB18B0}"/>
    <dgm:cxn modelId="{464118E8-FC1F-4A34-AF5D-189F15A79128}" srcId="{1DDADAFC-A8CF-4463-8F0E-CF5B8A34AE45}" destId="{D7F4101B-5489-4C73-8562-E552B7BF38F0}" srcOrd="2" destOrd="0" parTransId="{3C0840BE-ACEE-4CE7-8ACA-8E7B03881A02}" sibTransId="{672A55A8-6970-4924-8127-D604A05C4EB0}"/>
    <dgm:cxn modelId="{5F024B7E-3AA5-4905-8F99-AAE19DDC47A7}" type="presParOf" srcId="{BF4E6BA8-AAC3-440B-8558-5AC7BF365AAA}" destId="{D9E0874D-364E-47DC-A697-DB2492E64013}"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8E10180C-AAD1-436E-97CD-251DC743464E}" type="presParOf" srcId="{BF4E6BA8-AAC3-440B-8558-5AC7BF365AAA}" destId="{D635CCA3-E82B-40FE-B5AC-3FC20005F065}" srcOrd="2" destOrd="0" presId="urn:microsoft.com/office/officeart/2005/8/layout/cycle1"/>
    <dgm:cxn modelId="{F8F09D33-42A8-4FFD-95F5-E1DDAD58854E}" type="presParOf" srcId="{BF4E6BA8-AAC3-440B-8558-5AC7BF365AAA}" destId="{71CF0355-B626-43EF-AD7D-989946936883}" srcOrd="3" destOrd="0" presId="urn:microsoft.com/office/officeart/2005/8/layout/cycle1"/>
    <dgm:cxn modelId="{E776670B-2206-43E6-A5F6-53502CC62E53}" type="presParOf" srcId="{BF4E6BA8-AAC3-440B-8558-5AC7BF365AAA}" destId="{C1D4C021-8EAD-4863-8C5D-2F9E52891B27}" srcOrd="4" destOrd="0" presId="urn:microsoft.com/office/officeart/2005/8/layout/cycle1"/>
    <dgm:cxn modelId="{19515E64-9FC1-4E40-AD89-FA897F4445C4}" type="presParOf" srcId="{BF4E6BA8-AAC3-440B-8558-5AC7BF365AAA}" destId="{F5B9806C-3A06-4AA2-A5AE-C89BEB0EC84D}" srcOrd="5" destOrd="0" presId="urn:microsoft.com/office/officeart/2005/8/layout/cycle1"/>
    <dgm:cxn modelId="{52D1864D-DA00-4A21-BB60-70E1893929DC}" type="presParOf" srcId="{BF4E6BA8-AAC3-440B-8558-5AC7BF365AAA}" destId="{BE9D37D5-7083-4E17-8836-1E99B4AE3741}" srcOrd="6" destOrd="0" presId="urn:microsoft.com/office/officeart/2005/8/layout/cycle1"/>
    <dgm:cxn modelId="{30196C2F-D2D2-4470-A204-0BB5CB1824B1}" type="presParOf" srcId="{BF4E6BA8-AAC3-440B-8558-5AC7BF365AAA}" destId="{96A49B99-F975-4E85-B8AC-C03E515A2206}" srcOrd="7" destOrd="0" presId="urn:microsoft.com/office/officeart/2005/8/layout/cycle1"/>
    <dgm:cxn modelId="{D4CE1AA6-225E-4F2C-BB1D-0964CFF4104C}" type="presParOf" srcId="{BF4E6BA8-AAC3-440B-8558-5AC7BF365AAA}" destId="{82A972B0-5FE3-4E2A-96D9-06CEEB52EAEF}" srcOrd="8" destOrd="0" presId="urn:microsoft.com/office/officeart/2005/8/layout/cycle1"/>
    <dgm:cxn modelId="{769503AC-583F-4829-93B0-100605F48528}" type="presParOf" srcId="{BF4E6BA8-AAC3-440B-8558-5AC7BF365AAA}" destId="{5FC9E9D3-4BF7-408B-AF36-9E86FE345859}" srcOrd="9" destOrd="0" presId="urn:microsoft.com/office/officeart/2005/8/layout/cycle1"/>
    <dgm:cxn modelId="{845B7284-BE3E-46BF-8890-1A48032FD135}" type="presParOf" srcId="{BF4E6BA8-AAC3-440B-8558-5AC7BF365AAA}" destId="{271B2243-B28C-4BA9-A765-0E134C16E48E}" srcOrd="10" destOrd="0" presId="urn:microsoft.com/office/officeart/2005/8/layout/cycle1"/>
    <dgm:cxn modelId="{DB420F2A-6D5F-4452-8E74-166DE34B1CE3}" type="presParOf" srcId="{BF4E6BA8-AAC3-440B-8558-5AC7BF365AAA}" destId="{EE5E8497-B2D0-4371-B5BC-A22FF0581703}" srcOrd="11" destOrd="0" presId="urn:microsoft.com/office/officeart/2005/8/layout/cycle1"/>
    <dgm:cxn modelId="{65A687DA-D6F3-41F6-A84E-D4D441BB627F}" type="presParOf" srcId="{BF4E6BA8-AAC3-440B-8558-5AC7BF365AAA}" destId="{9D32CB43-E51D-47C2-845D-EB9FBC4F9BDE}" srcOrd="12" destOrd="0" presId="urn:microsoft.com/office/officeart/2005/8/layout/cycle1"/>
    <dgm:cxn modelId="{BFB38185-C556-4D44-A531-CC24BE0A7F8F}" type="presParOf" srcId="{BF4E6BA8-AAC3-440B-8558-5AC7BF365AAA}" destId="{20D457A9-38B1-45D4-9B35-38AFE2C7FABA}" srcOrd="13" destOrd="0" presId="urn:microsoft.com/office/officeart/2005/8/layout/cycle1"/>
    <dgm:cxn modelId="{D235944A-A347-4405-861A-5477DF31C17A}" type="presParOf" srcId="{BF4E6BA8-AAC3-440B-8558-5AC7BF365AAA}" destId="{9BABF7B1-7A26-46FD-B2B5-2B8AE997293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859B94FE-D1E0-4558-8174-BE3179DC8945}">
      <dgm:prSet phldrT="[Texte]"/>
      <dgm:spPr>
        <a:solidFill>
          <a:srgbClr val="0683AA"/>
        </a:solidFill>
      </dgm:spPr>
      <dgm:t>
        <a:bodyPr/>
        <a:lstStyle/>
        <a:p>
          <a:r>
            <a:rPr lang="fr-FR" noProof="0" dirty="0"/>
            <a:t> </a:t>
          </a:r>
        </a:p>
      </dgm:t>
    </dgm:pt>
    <dgm:pt modelId="{AA806E9A-AFE4-476C-AEC3-D9CB802BE2E3}" type="parTrans" cxnId="{3A1055A4-00B5-4391-AB5E-18D37393A8C1}">
      <dgm:prSet/>
      <dgm:spPr/>
      <dgm:t>
        <a:bodyPr/>
        <a:lstStyle/>
        <a:p>
          <a:endParaRPr lang="fr-FR"/>
        </a:p>
      </dgm:t>
    </dgm:pt>
    <dgm:pt modelId="{08F417D1-B06B-42B5-BDDD-EC594949E440}" type="sibTrans" cxnId="{3A1055A4-00B5-4391-AB5E-18D37393A8C1}">
      <dgm:prSet/>
      <dgm:spPr>
        <a:solidFill>
          <a:schemeClr val="bg1">
            <a:lumMod val="50000"/>
          </a:schemeClr>
        </a:solidFill>
      </dgm:spPr>
      <dgm:t>
        <a:bodyPr/>
        <a:lstStyle/>
        <a:p>
          <a:endParaRPr lang="fr-FR"/>
        </a:p>
      </dgm:t>
    </dgm:pt>
    <dgm:pt modelId="{59FA25B2-7E14-4ABC-BFF4-E63F1E12DBD1}">
      <dgm:prSet phldrT="[Texte]"/>
      <dgm:spPr>
        <a:solidFill>
          <a:srgbClr val="0683AA"/>
        </a:solidFill>
      </dgm:spPr>
      <dgm:t>
        <a:bodyPr/>
        <a:lstStyle/>
        <a:p>
          <a:r>
            <a:rPr lang="fr-FR" noProof="0" dirty="0"/>
            <a:t> </a:t>
          </a:r>
        </a:p>
      </dgm:t>
    </dgm:pt>
    <dgm:pt modelId="{4D66080B-6345-410D-A196-EB339C1C3E98}" type="parTrans" cxnId="{6289695F-5EDE-4252-B86A-A82D29C21AE8}">
      <dgm:prSet/>
      <dgm:spPr/>
      <dgm:t>
        <a:bodyPr/>
        <a:lstStyle/>
        <a:p>
          <a:endParaRPr lang="fr-FR"/>
        </a:p>
      </dgm:t>
    </dgm:pt>
    <dgm:pt modelId="{0AB27C74-E8CF-4EF5-B8D8-C573C4BEB14E}" type="sibTrans" cxnId="{6289695F-5EDE-4252-B86A-A82D29C21AE8}">
      <dgm:prSet/>
      <dgm:spPr>
        <a:solidFill>
          <a:schemeClr val="bg1">
            <a:lumMod val="50000"/>
          </a:schemeClr>
        </a:solidFill>
      </dgm:spPr>
      <dgm:t>
        <a:bodyPr/>
        <a:lstStyle/>
        <a:p>
          <a:endParaRPr lang="fr-FR"/>
        </a:p>
      </dgm:t>
    </dgm:pt>
    <dgm:pt modelId="{5BD082EC-572C-4BB9-A472-E780544324B6}">
      <dgm:prSet phldrT="[Texte]"/>
      <dgm:spPr>
        <a:solidFill>
          <a:srgbClr val="0683AA"/>
        </a:solidFill>
      </dgm:spPr>
      <dgm:t>
        <a:bodyPr/>
        <a:lstStyle/>
        <a:p>
          <a:r>
            <a:rPr lang="fr-FR" dirty="0"/>
            <a:t> </a:t>
          </a:r>
          <a:endParaRPr lang="fr-FR" noProof="0" dirty="0"/>
        </a:p>
      </dgm:t>
    </dgm:pt>
    <dgm:pt modelId="{96A2ECE6-8E50-481B-973B-420009D91395}" type="parTrans" cxnId="{4767CDC5-626F-4D41-85ED-C8A3525A553D}">
      <dgm:prSet/>
      <dgm:spPr/>
      <dgm:t>
        <a:bodyPr/>
        <a:lstStyle/>
        <a:p>
          <a:endParaRPr lang="fr-FR"/>
        </a:p>
      </dgm:t>
    </dgm:pt>
    <dgm:pt modelId="{8DD08EEF-8BF6-47BC-AC8F-F39FD4ABF1D4}" type="sibTrans" cxnId="{4767CDC5-626F-4D41-85ED-C8A3525A553D}">
      <dgm:prSet/>
      <dgm:spPr>
        <a:solidFill>
          <a:schemeClr val="bg1">
            <a:lumMod val="50000"/>
          </a:schemeClr>
        </a:solidFill>
      </dgm:spPr>
      <dgm:t>
        <a:bodyPr/>
        <a:lstStyle/>
        <a:p>
          <a:endParaRPr lang="fr-FR"/>
        </a:p>
      </dgm:t>
    </dgm:pt>
    <dgm:pt modelId="{0752650F-85D8-4819-B9E5-83719D622365}">
      <dgm:prSet phldrT="[Texte]"/>
      <dgm:spPr>
        <a:solidFill>
          <a:srgbClr val="0683AA"/>
        </a:solidFill>
      </dgm:spPr>
      <dgm:t>
        <a:bodyPr/>
        <a:lstStyle/>
        <a:p>
          <a:r>
            <a:rPr lang="fr-FR" noProof="0" dirty="0"/>
            <a:t> </a:t>
          </a:r>
        </a:p>
      </dgm:t>
    </dgm:pt>
    <dgm:pt modelId="{509AFFF2-059C-4D16-91AD-007C63FFB79F}" type="parTrans" cxnId="{CFD2D26C-8018-40A5-857D-B8655C8B67E2}">
      <dgm:prSet/>
      <dgm:spPr/>
      <dgm:t>
        <a:bodyPr/>
        <a:lstStyle/>
        <a:p>
          <a:endParaRPr lang="fr-FR"/>
        </a:p>
      </dgm:t>
    </dgm:pt>
    <dgm:pt modelId="{17A67FAC-9FEB-4DAE-9FF5-B1B02C7B3BD2}" type="sibTrans" cxnId="{CFD2D26C-8018-40A5-857D-B8655C8B67E2}">
      <dgm:prSet/>
      <dgm:spPr>
        <a:solidFill>
          <a:schemeClr val="bg1">
            <a:lumMod val="50000"/>
          </a:schemeClr>
        </a:solidFill>
      </dgm:spPr>
      <dgm:t>
        <a:bodyPr/>
        <a:lstStyle/>
        <a:p>
          <a:endParaRPr lang="fr-FR"/>
        </a:p>
      </dgm:t>
    </dgm:pt>
    <dgm:pt modelId="{1AEF7077-A518-477E-8053-FDA0F97E95DA}">
      <dgm:prSet phldrT="[Texte]"/>
      <dgm:spPr>
        <a:solidFill>
          <a:srgbClr val="0683AA"/>
        </a:solidFill>
      </dgm:spPr>
      <dgm:t>
        <a:bodyPr/>
        <a:lstStyle/>
        <a:p>
          <a:r>
            <a:rPr lang="fr-FR" noProof="0" dirty="0"/>
            <a:t> </a:t>
          </a:r>
        </a:p>
      </dgm:t>
    </dgm:pt>
    <dgm:pt modelId="{DECC1392-CAD3-4006-8C99-C596842B8BAC}" type="sibTrans" cxnId="{F74E7B40-AE67-4301-9E79-09963D5D3AEC}">
      <dgm:prSet/>
      <dgm:spPr>
        <a:solidFill>
          <a:schemeClr val="bg1">
            <a:lumMod val="50000"/>
          </a:schemeClr>
        </a:solidFill>
      </dgm:spPr>
      <dgm:t>
        <a:bodyPr/>
        <a:lstStyle/>
        <a:p>
          <a:endParaRPr lang="fr-FR"/>
        </a:p>
      </dgm:t>
    </dgm:pt>
    <dgm:pt modelId="{45F9C58C-D5E9-4E6F-8352-D354D81F98A6}" type="parTrans" cxnId="{F74E7B40-AE67-4301-9E79-09963D5D3AEC}">
      <dgm:prSet/>
      <dgm:spPr/>
      <dgm:t>
        <a:bodyPr/>
        <a:lstStyle/>
        <a:p>
          <a:endParaRPr lang="fr-FR"/>
        </a:p>
      </dgm:t>
    </dgm:pt>
    <dgm:pt modelId="{C49657B0-871B-447F-951F-D3B1D94B26AF}" type="pres">
      <dgm:prSet presAssocID="{1DDADAFC-A8CF-4463-8F0E-CF5B8A34AE45}" presName="cycle" presStyleCnt="0">
        <dgm:presLayoutVars>
          <dgm:dir/>
          <dgm:resizeHandles val="exact"/>
        </dgm:presLayoutVars>
      </dgm:prSet>
      <dgm:spPr/>
    </dgm:pt>
    <dgm:pt modelId="{79CF2F13-50CB-420C-9B99-F6C74F6F84D1}" type="pres">
      <dgm:prSet presAssocID="{859B94FE-D1E0-4558-8174-BE3179DC8945}" presName="dummy" presStyleCnt="0"/>
      <dgm:spPr/>
    </dgm:pt>
    <dgm:pt modelId="{5F217797-35DB-4CDF-8631-69EC6FD863C5}" type="pres">
      <dgm:prSet presAssocID="{859B94FE-D1E0-4558-8174-BE3179DC8945}" presName="node" presStyleLbl="revTx" presStyleIdx="0" presStyleCnt="5">
        <dgm:presLayoutVars>
          <dgm:bulletEnabled val="1"/>
        </dgm:presLayoutVars>
      </dgm:prSet>
      <dgm:spPr/>
    </dgm:pt>
    <dgm:pt modelId="{183EC24D-E094-4D6C-A1E5-98AB73BFEDD4}" type="pres">
      <dgm:prSet presAssocID="{08F417D1-B06B-42B5-BDDD-EC594949E440}" presName="sibTrans" presStyleLbl="node1" presStyleIdx="0" presStyleCnt="5"/>
      <dgm:spPr/>
    </dgm:pt>
    <dgm:pt modelId="{7AAFE6F0-0AE9-4D1D-951A-0F08D8CA7006}" type="pres">
      <dgm:prSet presAssocID="{1AEF7077-A518-477E-8053-FDA0F97E95DA}" presName="dummy" presStyleCnt="0"/>
      <dgm:spPr/>
    </dgm:pt>
    <dgm:pt modelId="{AF9DD4C7-6AC1-4185-84B7-5AC846B96598}" type="pres">
      <dgm:prSet presAssocID="{1AEF7077-A518-477E-8053-FDA0F97E95DA}" presName="node" presStyleLbl="revTx" presStyleIdx="1" presStyleCnt="5">
        <dgm:presLayoutVars>
          <dgm:bulletEnabled val="1"/>
        </dgm:presLayoutVars>
      </dgm:prSet>
      <dgm:spPr/>
    </dgm:pt>
    <dgm:pt modelId="{AC3D41D0-33B2-4344-B755-34FB76DED57C}" type="pres">
      <dgm:prSet presAssocID="{DECC1392-CAD3-4006-8C99-C596842B8BAC}" presName="sibTrans" presStyleLbl="node1" presStyleIdx="1" presStyleCnt="5"/>
      <dgm:spPr/>
    </dgm:pt>
    <dgm:pt modelId="{240BEC34-B89D-4128-9430-7469614FD9F6}" type="pres">
      <dgm:prSet presAssocID="{59FA25B2-7E14-4ABC-BFF4-E63F1E12DBD1}" presName="dummy" presStyleCnt="0"/>
      <dgm:spPr/>
    </dgm:pt>
    <dgm:pt modelId="{F6489E6E-CF85-43E8-86C6-124EDBBA24EA}" type="pres">
      <dgm:prSet presAssocID="{59FA25B2-7E14-4ABC-BFF4-E63F1E12DBD1}" presName="node" presStyleLbl="revTx" presStyleIdx="2" presStyleCnt="5">
        <dgm:presLayoutVars>
          <dgm:bulletEnabled val="1"/>
        </dgm:presLayoutVars>
      </dgm:prSet>
      <dgm:spPr/>
    </dgm:pt>
    <dgm:pt modelId="{FA54EE8B-2EA1-425D-BED3-601CFE2CAB9C}" type="pres">
      <dgm:prSet presAssocID="{0AB27C74-E8CF-4EF5-B8D8-C573C4BEB14E}" presName="sibTrans" presStyleLbl="node1" presStyleIdx="2" presStyleCnt="5"/>
      <dgm:spPr/>
    </dgm:pt>
    <dgm:pt modelId="{EB20B65D-2A28-4681-8D21-75EBD8DC9F90}" type="pres">
      <dgm:prSet presAssocID="{5BD082EC-572C-4BB9-A472-E780544324B6}" presName="dummy" presStyleCnt="0"/>
      <dgm:spPr/>
    </dgm:pt>
    <dgm:pt modelId="{A035EAF3-62C6-46EB-8C6D-74A78D60979D}" type="pres">
      <dgm:prSet presAssocID="{5BD082EC-572C-4BB9-A472-E780544324B6}" presName="node" presStyleLbl="revTx" presStyleIdx="3" presStyleCnt="5">
        <dgm:presLayoutVars>
          <dgm:bulletEnabled val="1"/>
        </dgm:presLayoutVars>
      </dgm:prSet>
      <dgm:spPr/>
    </dgm:pt>
    <dgm:pt modelId="{80E2E611-8962-4959-ADA6-6B9BBB8531E1}" type="pres">
      <dgm:prSet presAssocID="{8DD08EEF-8BF6-47BC-AC8F-F39FD4ABF1D4}" presName="sibTrans" presStyleLbl="node1" presStyleIdx="3" presStyleCnt="5"/>
      <dgm:spPr/>
    </dgm:pt>
    <dgm:pt modelId="{0831984A-9C6C-4473-9572-5BC602BE2454}" type="pres">
      <dgm:prSet presAssocID="{0752650F-85D8-4819-B9E5-83719D622365}" presName="dummy" presStyleCnt="0"/>
      <dgm:spPr/>
    </dgm:pt>
    <dgm:pt modelId="{C3536CC7-9469-4105-A38A-DBA1D400CF2C}" type="pres">
      <dgm:prSet presAssocID="{0752650F-85D8-4819-B9E5-83719D622365}" presName="node" presStyleLbl="revTx" presStyleIdx="4" presStyleCnt="5">
        <dgm:presLayoutVars>
          <dgm:bulletEnabled val="1"/>
        </dgm:presLayoutVars>
      </dgm:prSet>
      <dgm:spPr/>
    </dgm:pt>
    <dgm:pt modelId="{33FA36E4-6C9F-4D7C-9513-F03975C99D55}" type="pres">
      <dgm:prSet presAssocID="{17A67FAC-9FEB-4DAE-9FF5-B1B02C7B3BD2}" presName="sibTrans" presStyleLbl="node1" presStyleIdx="4" presStyleCnt="5"/>
      <dgm:spPr/>
    </dgm:pt>
  </dgm:ptLst>
  <dgm:cxnLst>
    <dgm:cxn modelId="{BF0AEE17-2A7C-4D8A-A42A-F985302CC506}" type="presOf" srcId="{5BD082EC-572C-4BB9-A472-E780544324B6}" destId="{A035EAF3-62C6-46EB-8C6D-74A78D60979D}" srcOrd="0" destOrd="0" presId="urn:microsoft.com/office/officeart/2005/8/layout/cycle1"/>
    <dgm:cxn modelId="{F74E7B40-AE67-4301-9E79-09963D5D3AEC}" srcId="{1DDADAFC-A8CF-4463-8F0E-CF5B8A34AE45}" destId="{1AEF7077-A518-477E-8053-FDA0F97E95DA}" srcOrd="1" destOrd="0" parTransId="{45F9C58C-D5E9-4E6F-8352-D354D81F98A6}" sibTransId="{DECC1392-CAD3-4006-8C99-C596842B8BAC}"/>
    <dgm:cxn modelId="{6289695F-5EDE-4252-B86A-A82D29C21AE8}" srcId="{1DDADAFC-A8CF-4463-8F0E-CF5B8A34AE45}" destId="{59FA25B2-7E14-4ABC-BFF4-E63F1E12DBD1}" srcOrd="2" destOrd="0" parTransId="{4D66080B-6345-410D-A196-EB339C1C3E98}" sibTransId="{0AB27C74-E8CF-4EF5-B8D8-C573C4BEB14E}"/>
    <dgm:cxn modelId="{FBDD4966-4AC9-4A4A-99B0-3DE695641A7D}" type="presOf" srcId="{1AEF7077-A518-477E-8053-FDA0F97E95DA}" destId="{AF9DD4C7-6AC1-4185-84B7-5AC846B96598}" srcOrd="0" destOrd="0" presId="urn:microsoft.com/office/officeart/2005/8/layout/cycle1"/>
    <dgm:cxn modelId="{0C1F0C6B-4A7A-47F3-9D80-B890C96940BB}" type="presOf" srcId="{DECC1392-CAD3-4006-8C99-C596842B8BAC}" destId="{AC3D41D0-33B2-4344-B755-34FB76DED57C}" srcOrd="0" destOrd="0" presId="urn:microsoft.com/office/officeart/2005/8/layout/cycle1"/>
    <dgm:cxn modelId="{CFD2D26C-8018-40A5-857D-B8655C8B67E2}" srcId="{1DDADAFC-A8CF-4463-8F0E-CF5B8A34AE45}" destId="{0752650F-85D8-4819-B9E5-83719D622365}" srcOrd="4" destOrd="0" parTransId="{509AFFF2-059C-4D16-91AD-007C63FFB79F}" sibTransId="{17A67FAC-9FEB-4DAE-9FF5-B1B02C7B3BD2}"/>
    <dgm:cxn modelId="{C6EEE56C-060C-466A-8C2B-CC8060BEEF92}" type="presOf" srcId="{0AB27C74-E8CF-4EF5-B8D8-C573C4BEB14E}" destId="{FA54EE8B-2EA1-425D-BED3-601CFE2CAB9C}" srcOrd="0" destOrd="0" presId="urn:microsoft.com/office/officeart/2005/8/layout/cycle1"/>
    <dgm:cxn modelId="{6BDDB451-4327-434F-9B49-10D5AF177FEF}" type="presOf" srcId="{1DDADAFC-A8CF-4463-8F0E-CF5B8A34AE45}" destId="{C49657B0-871B-447F-951F-D3B1D94B26AF}" srcOrd="0" destOrd="0" presId="urn:microsoft.com/office/officeart/2005/8/layout/cycle1"/>
    <dgm:cxn modelId="{0B3CF092-7BCE-43A9-800E-5050FCD19AEC}" type="presOf" srcId="{0752650F-85D8-4819-B9E5-83719D622365}" destId="{C3536CC7-9469-4105-A38A-DBA1D400CF2C}" srcOrd="0" destOrd="0" presId="urn:microsoft.com/office/officeart/2005/8/layout/cycle1"/>
    <dgm:cxn modelId="{9499B696-1515-4C22-B8DE-1576F97EF524}" type="presOf" srcId="{8DD08EEF-8BF6-47BC-AC8F-F39FD4ABF1D4}" destId="{80E2E611-8962-4959-ADA6-6B9BBB8531E1}" srcOrd="0" destOrd="0" presId="urn:microsoft.com/office/officeart/2005/8/layout/cycle1"/>
    <dgm:cxn modelId="{3A1055A4-00B5-4391-AB5E-18D37393A8C1}" srcId="{1DDADAFC-A8CF-4463-8F0E-CF5B8A34AE45}" destId="{859B94FE-D1E0-4558-8174-BE3179DC8945}" srcOrd="0" destOrd="0" parTransId="{AA806E9A-AFE4-476C-AEC3-D9CB802BE2E3}" sibTransId="{08F417D1-B06B-42B5-BDDD-EC594949E440}"/>
    <dgm:cxn modelId="{44529CAD-4607-4ADD-98CD-52FE125250D0}" type="presOf" srcId="{59FA25B2-7E14-4ABC-BFF4-E63F1E12DBD1}" destId="{F6489E6E-CF85-43E8-86C6-124EDBBA24EA}" srcOrd="0" destOrd="0" presId="urn:microsoft.com/office/officeart/2005/8/layout/cycle1"/>
    <dgm:cxn modelId="{4767CDC5-626F-4D41-85ED-C8A3525A553D}" srcId="{1DDADAFC-A8CF-4463-8F0E-CF5B8A34AE45}" destId="{5BD082EC-572C-4BB9-A472-E780544324B6}" srcOrd="3" destOrd="0" parTransId="{96A2ECE6-8E50-481B-973B-420009D91395}" sibTransId="{8DD08EEF-8BF6-47BC-AC8F-F39FD4ABF1D4}"/>
    <dgm:cxn modelId="{276FF4C7-70E1-421D-BF5E-45EEC0404477}" type="presOf" srcId="{859B94FE-D1E0-4558-8174-BE3179DC8945}" destId="{5F217797-35DB-4CDF-8631-69EC6FD863C5}" srcOrd="0" destOrd="0" presId="urn:microsoft.com/office/officeart/2005/8/layout/cycle1"/>
    <dgm:cxn modelId="{D3E369D1-DB28-4BD9-9636-6596CB7CAB20}" type="presOf" srcId="{17A67FAC-9FEB-4DAE-9FF5-B1B02C7B3BD2}" destId="{33FA36E4-6C9F-4D7C-9513-F03975C99D55}" srcOrd="0" destOrd="0" presId="urn:microsoft.com/office/officeart/2005/8/layout/cycle1"/>
    <dgm:cxn modelId="{E0473EEA-E23E-4C27-BB3E-F704C016999F}" type="presOf" srcId="{08F417D1-B06B-42B5-BDDD-EC594949E440}" destId="{183EC24D-E094-4D6C-A1E5-98AB73BFEDD4}" srcOrd="0" destOrd="0" presId="urn:microsoft.com/office/officeart/2005/8/layout/cycle1"/>
    <dgm:cxn modelId="{44F5D32F-B93E-4DBD-84AA-7A7209522D00}" type="presParOf" srcId="{C49657B0-871B-447F-951F-D3B1D94B26AF}" destId="{79CF2F13-50CB-420C-9B99-F6C74F6F84D1}" srcOrd="0" destOrd="0" presId="urn:microsoft.com/office/officeart/2005/8/layout/cycle1"/>
    <dgm:cxn modelId="{A56B66D7-A736-40CC-9F85-D33F2DCBACC1}" type="presParOf" srcId="{C49657B0-871B-447F-951F-D3B1D94B26AF}" destId="{5F217797-35DB-4CDF-8631-69EC6FD863C5}" srcOrd="1" destOrd="0" presId="urn:microsoft.com/office/officeart/2005/8/layout/cycle1"/>
    <dgm:cxn modelId="{2D04A98F-6569-451F-90B7-69F9A1F99BDA}" type="presParOf" srcId="{C49657B0-871B-447F-951F-D3B1D94B26AF}" destId="{183EC24D-E094-4D6C-A1E5-98AB73BFEDD4}" srcOrd="2" destOrd="0" presId="urn:microsoft.com/office/officeart/2005/8/layout/cycle1"/>
    <dgm:cxn modelId="{AEEF3CCE-3A9C-4FAC-9B44-EEA75AAF807B}" type="presParOf" srcId="{C49657B0-871B-447F-951F-D3B1D94B26AF}" destId="{7AAFE6F0-0AE9-4D1D-951A-0F08D8CA7006}" srcOrd="3" destOrd="0" presId="urn:microsoft.com/office/officeart/2005/8/layout/cycle1"/>
    <dgm:cxn modelId="{F97E4F04-2AC6-4333-94C9-1E73964FB954}" type="presParOf" srcId="{C49657B0-871B-447F-951F-D3B1D94B26AF}" destId="{AF9DD4C7-6AC1-4185-84B7-5AC846B96598}" srcOrd="4" destOrd="0" presId="urn:microsoft.com/office/officeart/2005/8/layout/cycle1"/>
    <dgm:cxn modelId="{723B6201-7B07-4635-BF12-C22E86343290}" type="presParOf" srcId="{C49657B0-871B-447F-951F-D3B1D94B26AF}" destId="{AC3D41D0-33B2-4344-B755-34FB76DED57C}" srcOrd="5" destOrd="0" presId="urn:microsoft.com/office/officeart/2005/8/layout/cycle1"/>
    <dgm:cxn modelId="{6E7918AD-A654-43EF-9E94-4AF50226688E}" type="presParOf" srcId="{C49657B0-871B-447F-951F-D3B1D94B26AF}" destId="{240BEC34-B89D-4128-9430-7469614FD9F6}" srcOrd="6" destOrd="0" presId="urn:microsoft.com/office/officeart/2005/8/layout/cycle1"/>
    <dgm:cxn modelId="{08F9F63D-E446-4EC3-8621-2C04EC3CB450}" type="presParOf" srcId="{C49657B0-871B-447F-951F-D3B1D94B26AF}" destId="{F6489E6E-CF85-43E8-86C6-124EDBBA24EA}" srcOrd="7" destOrd="0" presId="urn:microsoft.com/office/officeart/2005/8/layout/cycle1"/>
    <dgm:cxn modelId="{DA81101B-FF19-437A-94BB-8D8055DE6B91}" type="presParOf" srcId="{C49657B0-871B-447F-951F-D3B1D94B26AF}" destId="{FA54EE8B-2EA1-425D-BED3-601CFE2CAB9C}" srcOrd="8" destOrd="0" presId="urn:microsoft.com/office/officeart/2005/8/layout/cycle1"/>
    <dgm:cxn modelId="{DA086F5B-CECC-42DA-9B72-965A097BB8F5}" type="presParOf" srcId="{C49657B0-871B-447F-951F-D3B1D94B26AF}" destId="{EB20B65D-2A28-4681-8D21-75EBD8DC9F90}" srcOrd="9" destOrd="0" presId="urn:microsoft.com/office/officeart/2005/8/layout/cycle1"/>
    <dgm:cxn modelId="{5C0A25B2-F149-406B-AFE7-28C7C5E0C8F6}" type="presParOf" srcId="{C49657B0-871B-447F-951F-D3B1D94B26AF}" destId="{A035EAF3-62C6-46EB-8C6D-74A78D60979D}" srcOrd="10" destOrd="0" presId="urn:microsoft.com/office/officeart/2005/8/layout/cycle1"/>
    <dgm:cxn modelId="{EE21D8E5-212B-4741-907B-A8FE69A51815}" type="presParOf" srcId="{C49657B0-871B-447F-951F-D3B1D94B26AF}" destId="{80E2E611-8962-4959-ADA6-6B9BBB8531E1}" srcOrd="11" destOrd="0" presId="urn:microsoft.com/office/officeart/2005/8/layout/cycle1"/>
    <dgm:cxn modelId="{9EC9CEE8-E270-4994-8ED8-C838024C8148}" type="presParOf" srcId="{C49657B0-871B-447F-951F-D3B1D94B26AF}" destId="{0831984A-9C6C-4473-9572-5BC602BE2454}" srcOrd="12" destOrd="0" presId="urn:microsoft.com/office/officeart/2005/8/layout/cycle1"/>
    <dgm:cxn modelId="{36D53625-D19D-4630-BA82-B7B47997C629}" type="presParOf" srcId="{C49657B0-871B-447F-951F-D3B1D94B26AF}" destId="{C3536CC7-9469-4105-A38A-DBA1D400CF2C}" srcOrd="13" destOrd="0" presId="urn:microsoft.com/office/officeart/2005/8/layout/cycle1"/>
    <dgm:cxn modelId="{53BCAAE6-FF19-4BCF-8DBF-44C64D5E5153}" type="presParOf" srcId="{C49657B0-871B-447F-951F-D3B1D94B26AF}" destId="{33FA36E4-6C9F-4D7C-9513-F03975C99D55}"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FC91BF5A-AB75-49CC-8BED-B9381C422B19}">
      <dgm:prSet phldrT="[Texte]"/>
      <dgm:spPr>
        <a:solidFill>
          <a:schemeClr val="bg1">
            <a:lumMod val="95000"/>
          </a:schemeClr>
        </a:solidFill>
      </dgm:spPr>
      <dgm:t>
        <a:bodyPr/>
        <a:lstStyle/>
        <a:p>
          <a:r>
            <a:rPr lang="fr-FR" noProof="0" dirty="0"/>
            <a:t>Le client est mécontent</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a:solidFill>
          <a:srgbClr val="A5A5A5"/>
        </a:solidFill>
      </dgm:spPr>
      <dgm:t>
        <a:bodyPr/>
        <a:lstStyle/>
        <a:p>
          <a:endParaRPr lang="en-US"/>
        </a:p>
      </dgm:t>
    </dgm:pt>
    <dgm:pt modelId="{884C47F8-4BCE-4B17-80CF-810CF1152001}">
      <dgm:prSet phldrT="[Texte]"/>
      <dgm:spPr>
        <a:solidFill>
          <a:schemeClr val="bg1">
            <a:lumMod val="95000"/>
          </a:schemeClr>
        </a:solidFill>
      </dgm:spPr>
      <dgm:t>
        <a:bodyPr/>
        <a:lstStyle/>
        <a:p>
          <a:r>
            <a:rPr lang="fr-FR" noProof="0" dirty="0"/>
            <a:t>Le client exige des prix moins chers</a:t>
          </a:r>
        </a:p>
      </dgm:t>
    </dgm:pt>
    <dgm:pt modelId="{7F932E9A-1B45-4D85-A191-525644ABC033}" type="parTrans" cxnId="{D58650F9-BAA6-4DAC-A2B1-BEE3B40A2EBF}">
      <dgm:prSet/>
      <dgm:spPr/>
      <dgm:t>
        <a:bodyPr/>
        <a:lstStyle/>
        <a:p>
          <a:endParaRPr lang="en-US"/>
        </a:p>
      </dgm:t>
    </dgm:pt>
    <dgm:pt modelId="{AC928473-47F5-446A-A7A2-26AAFD57A1AF}" type="sibTrans" cxnId="{D58650F9-BAA6-4DAC-A2B1-BEE3B40A2EBF}">
      <dgm:prSet/>
      <dgm:spPr>
        <a:solidFill>
          <a:srgbClr val="A5A5A5"/>
        </a:solidFill>
      </dgm:spPr>
      <dgm:t>
        <a:bodyPr/>
        <a:lstStyle/>
        <a:p>
          <a:endParaRPr lang="en-US"/>
        </a:p>
      </dgm:t>
    </dgm:pt>
    <dgm:pt modelId="{6781D9CD-6E3D-4860-A39B-16A8E7E79E5D}">
      <dgm:prSet phldrT="[Texte]"/>
      <dgm:spPr>
        <a:solidFill>
          <a:schemeClr val="bg1">
            <a:lumMod val="95000"/>
          </a:schemeClr>
        </a:solidFill>
      </dgm:spPr>
      <dgm:t>
        <a:bodyPr/>
        <a:lstStyle/>
        <a:p>
          <a:r>
            <a:rPr lang="fr-FR" noProof="0" dirty="0"/>
            <a:t>On propose des produits moins chers</a:t>
          </a:r>
        </a:p>
      </dgm:t>
    </dgm:pt>
    <dgm:pt modelId="{EB40840B-FA4B-4C0F-9181-25EB9CC1650F}" type="parTrans" cxnId="{AF4C4C51-56BD-42CD-B10A-978856AA9B58}">
      <dgm:prSet/>
      <dgm:spPr/>
      <dgm:t>
        <a:bodyPr/>
        <a:lstStyle/>
        <a:p>
          <a:endParaRPr lang="en-US"/>
        </a:p>
      </dgm:t>
    </dgm:pt>
    <dgm:pt modelId="{47CC2ED3-5EA0-4920-9AA1-9BE35E20D42F}" type="sibTrans" cxnId="{AF4C4C51-56BD-42CD-B10A-978856AA9B58}">
      <dgm:prSet/>
      <dgm:spPr>
        <a:solidFill>
          <a:srgbClr val="A5A5A5"/>
        </a:solidFill>
      </dgm:spPr>
      <dgm:t>
        <a:bodyPr/>
        <a:lstStyle/>
        <a:p>
          <a:endParaRPr lang="en-US"/>
        </a:p>
      </dgm:t>
    </dgm:pt>
    <dgm:pt modelId="{7EF139A5-4AB3-4A8F-9F51-41015BE11645}">
      <dgm:prSet phldrT="[Texte]"/>
      <dgm:spPr>
        <a:solidFill>
          <a:schemeClr val="bg1">
            <a:lumMod val="95000"/>
          </a:schemeClr>
        </a:solidFill>
      </dgm:spPr>
      <dgm:t>
        <a:bodyPr/>
        <a:lstStyle/>
        <a:p>
          <a:r>
            <a:rPr lang="fr-FR" noProof="0" dirty="0"/>
            <a:t>Les investissements en production sont réduits</a:t>
          </a:r>
        </a:p>
      </dgm:t>
    </dgm:pt>
    <dgm:pt modelId="{597C4856-9F10-4D38-8561-20B5967354D5}" type="parTrans" cxnId="{307273C9-4DC6-4E81-BE71-26186C9723F0}">
      <dgm:prSet/>
      <dgm:spPr/>
      <dgm:t>
        <a:bodyPr/>
        <a:lstStyle/>
        <a:p>
          <a:endParaRPr lang="en-US"/>
        </a:p>
      </dgm:t>
    </dgm:pt>
    <dgm:pt modelId="{8BFCA221-269A-48AB-8A27-FD822615F78A}" type="sibTrans" cxnId="{307273C9-4DC6-4E81-BE71-26186C9723F0}">
      <dgm:prSet/>
      <dgm:spPr>
        <a:solidFill>
          <a:srgbClr val="A5A5A5"/>
        </a:solidFill>
      </dgm:spPr>
      <dgm:t>
        <a:bodyPr/>
        <a:lstStyle/>
        <a:p>
          <a:endParaRPr lang="en-US"/>
        </a:p>
      </dgm:t>
    </dgm:pt>
    <dgm:pt modelId="{5A103393-E529-4C29-884C-2CDC864169F1}">
      <dgm:prSet phldrT="[Texte]"/>
      <dgm:spPr>
        <a:solidFill>
          <a:schemeClr val="bg1">
            <a:lumMod val="95000"/>
          </a:schemeClr>
        </a:solidFill>
      </dgm:spPr>
      <dgm:t>
        <a:bodyPr/>
        <a:lstStyle/>
        <a:p>
          <a:r>
            <a:rPr lang="fr-FR" noProof="0" dirty="0"/>
            <a:t>La qualité baisse</a:t>
          </a:r>
        </a:p>
      </dgm:t>
    </dgm:pt>
    <dgm:pt modelId="{25FF9AEC-4010-4FC2-8815-BB90DEF64D4F}" type="parTrans" cxnId="{4C6FF1A1-6396-4227-8E9A-C97838EFB16F}">
      <dgm:prSet/>
      <dgm:spPr/>
      <dgm:t>
        <a:bodyPr/>
        <a:lstStyle/>
        <a:p>
          <a:endParaRPr lang="en-US"/>
        </a:p>
      </dgm:t>
    </dgm:pt>
    <dgm:pt modelId="{0C6093F4-FA5E-44D3-8C12-726D33CBDBDB}" type="sibTrans" cxnId="{4C6FF1A1-6396-4227-8E9A-C97838EFB16F}">
      <dgm:prSet/>
      <dgm:spPr>
        <a:solidFill>
          <a:srgbClr val="A5A5A5"/>
        </a:solidFill>
      </dgm:spPr>
      <dgm:t>
        <a:bodyPr/>
        <a:lstStyle/>
        <a:p>
          <a:endParaRPr lang="en-US"/>
        </a:p>
      </dgm:t>
    </dgm:pt>
    <dgm:pt modelId="{BF4E6BA8-AAC3-440B-8558-5AC7BF365AAA}" type="pres">
      <dgm:prSet presAssocID="{1DDADAFC-A8CF-4463-8F0E-CF5B8A34AE45}" presName="cycle" presStyleCnt="0">
        <dgm:presLayoutVars>
          <dgm:dir/>
          <dgm:resizeHandles val="exact"/>
        </dgm:presLayoutVars>
      </dgm:prSet>
      <dgm:spPr/>
    </dgm:pt>
    <dgm:pt modelId="{45C653A0-3998-445F-8438-BDE7684678EE}"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E26F2F20-492E-4DA2-8A45-AD171B9FE665}" type="pres">
      <dgm:prSet presAssocID="{3E0C012A-36AB-4495-BDF4-E183E0A249F3}" presName="sibTrans" presStyleLbl="node1" presStyleIdx="0" presStyleCnt="5"/>
      <dgm:spPr/>
    </dgm:pt>
    <dgm:pt modelId="{4A6F0DA4-1DBD-49A3-AC54-B365E8E2FFBB}" type="pres">
      <dgm:prSet presAssocID="{884C47F8-4BCE-4B17-80CF-810CF1152001}" presName="dummy" presStyleCnt="0"/>
      <dgm:spPr/>
    </dgm:pt>
    <dgm:pt modelId="{B2DED6A7-5669-45B5-94B9-02BE3E77427A}" type="pres">
      <dgm:prSet presAssocID="{884C47F8-4BCE-4B17-80CF-810CF1152001}" presName="node" presStyleLbl="revTx" presStyleIdx="1" presStyleCnt="5">
        <dgm:presLayoutVars>
          <dgm:bulletEnabled val="1"/>
        </dgm:presLayoutVars>
      </dgm:prSet>
      <dgm:spPr/>
    </dgm:pt>
    <dgm:pt modelId="{9BD873FD-4DA9-4A08-AB2B-2AC40379FCFF}" type="pres">
      <dgm:prSet presAssocID="{AC928473-47F5-446A-A7A2-26AAFD57A1AF}" presName="sibTrans" presStyleLbl="node1" presStyleIdx="1" presStyleCnt="5"/>
      <dgm:spPr/>
    </dgm:pt>
    <dgm:pt modelId="{CBED77DF-CF02-48D5-BAA1-AB47635B73BC}" type="pres">
      <dgm:prSet presAssocID="{6781D9CD-6E3D-4860-A39B-16A8E7E79E5D}" presName="dummy" presStyleCnt="0"/>
      <dgm:spPr/>
    </dgm:pt>
    <dgm:pt modelId="{57D766C2-396F-4363-91B7-B508AAECAE3B}" type="pres">
      <dgm:prSet presAssocID="{6781D9CD-6E3D-4860-A39B-16A8E7E79E5D}" presName="node" presStyleLbl="revTx" presStyleIdx="2" presStyleCnt="5">
        <dgm:presLayoutVars>
          <dgm:bulletEnabled val="1"/>
        </dgm:presLayoutVars>
      </dgm:prSet>
      <dgm:spPr/>
    </dgm:pt>
    <dgm:pt modelId="{D4E25AF6-B5D5-4F75-81E6-7B47F41D4C7D}" type="pres">
      <dgm:prSet presAssocID="{47CC2ED3-5EA0-4920-9AA1-9BE35E20D42F}" presName="sibTrans" presStyleLbl="node1" presStyleIdx="2" presStyleCnt="5"/>
      <dgm:spPr/>
    </dgm:pt>
    <dgm:pt modelId="{ABEEFC2F-A545-451F-9690-C84B653FBDC0}" type="pres">
      <dgm:prSet presAssocID="{7EF139A5-4AB3-4A8F-9F51-41015BE11645}" presName="dummy" presStyleCnt="0"/>
      <dgm:spPr/>
    </dgm:pt>
    <dgm:pt modelId="{E7C9B338-91DF-4ED7-BB55-B394BF6A2EC6}" type="pres">
      <dgm:prSet presAssocID="{7EF139A5-4AB3-4A8F-9F51-41015BE11645}" presName="node" presStyleLbl="revTx" presStyleIdx="3" presStyleCnt="5">
        <dgm:presLayoutVars>
          <dgm:bulletEnabled val="1"/>
        </dgm:presLayoutVars>
      </dgm:prSet>
      <dgm:spPr/>
    </dgm:pt>
    <dgm:pt modelId="{D8E6E9E6-6AD8-43B0-BD3F-FFDAB63D4B24}" type="pres">
      <dgm:prSet presAssocID="{8BFCA221-269A-48AB-8A27-FD822615F78A}" presName="sibTrans" presStyleLbl="node1" presStyleIdx="3" presStyleCnt="5"/>
      <dgm:spPr/>
    </dgm:pt>
    <dgm:pt modelId="{C29BDF65-2E41-4D24-ADAF-F36405B3F0A8}" type="pres">
      <dgm:prSet presAssocID="{5A103393-E529-4C29-884C-2CDC864169F1}" presName="dummy" presStyleCnt="0"/>
      <dgm:spPr/>
    </dgm:pt>
    <dgm:pt modelId="{7826E083-BC6B-44BE-9DC5-CC031CCC4BD2}" type="pres">
      <dgm:prSet presAssocID="{5A103393-E529-4C29-884C-2CDC864169F1}" presName="node" presStyleLbl="revTx" presStyleIdx="4" presStyleCnt="5">
        <dgm:presLayoutVars>
          <dgm:bulletEnabled val="1"/>
        </dgm:presLayoutVars>
      </dgm:prSet>
      <dgm:spPr/>
    </dgm:pt>
    <dgm:pt modelId="{B45470BF-E8BF-44ED-8333-B00CF9D4803B}" type="pres">
      <dgm:prSet presAssocID="{0C6093F4-FA5E-44D3-8C12-726D33CBDBDB}" presName="sibTrans" presStyleLbl="node1" presStyleIdx="4" presStyleCnt="5"/>
      <dgm:spPr/>
    </dgm:pt>
  </dgm:ptLst>
  <dgm:cxnLst>
    <dgm:cxn modelId="{F3661907-56AB-4003-9EB9-3B407184238A}" type="presOf" srcId="{0C6093F4-FA5E-44D3-8C12-726D33CBDBDB}" destId="{B45470BF-E8BF-44ED-8333-B00CF9D4803B}" srcOrd="0" destOrd="0" presId="urn:microsoft.com/office/officeart/2005/8/layout/cycle1"/>
    <dgm:cxn modelId="{B30B4F37-DD0D-4383-B32C-35BEE83D50F7}" type="presOf" srcId="{AC928473-47F5-446A-A7A2-26AAFD57A1AF}" destId="{9BD873FD-4DA9-4A08-AB2B-2AC40379FCFF}" srcOrd="0" destOrd="0" presId="urn:microsoft.com/office/officeart/2005/8/layout/cycle1"/>
    <dgm:cxn modelId="{AF4C4C51-56BD-42CD-B10A-978856AA9B58}" srcId="{1DDADAFC-A8CF-4463-8F0E-CF5B8A34AE45}" destId="{6781D9CD-6E3D-4860-A39B-16A8E7E79E5D}" srcOrd="2" destOrd="0" parTransId="{EB40840B-FA4B-4C0F-9181-25EB9CC1650F}" sibTransId="{47CC2ED3-5EA0-4920-9AA1-9BE35E20D42F}"/>
    <dgm:cxn modelId="{6824607F-8E83-4747-A322-4B93ECF9FA07}" type="presOf" srcId="{5A103393-E529-4C29-884C-2CDC864169F1}" destId="{7826E083-BC6B-44BE-9DC5-CC031CCC4BD2}" srcOrd="0" destOrd="0" presId="urn:microsoft.com/office/officeart/2005/8/layout/cycle1"/>
    <dgm:cxn modelId="{D6E4B07F-8A75-4FA2-BFD4-3F6C7A036E0E}" type="presOf" srcId="{47CC2ED3-5EA0-4920-9AA1-9BE35E20D42F}" destId="{D4E25AF6-B5D5-4F75-81E6-7B47F41D4C7D}" srcOrd="0" destOrd="0" presId="urn:microsoft.com/office/officeart/2005/8/layout/cycle1"/>
    <dgm:cxn modelId="{BF2D9781-265D-4FCB-BDDB-B0BB6FA9CE5F}" srcId="{1DDADAFC-A8CF-4463-8F0E-CF5B8A34AE45}" destId="{FC91BF5A-AB75-49CC-8BED-B9381C422B19}" srcOrd="0" destOrd="0" parTransId="{48DD6847-FC10-4AAD-B915-F82B7B259DE9}" sibTransId="{3E0C012A-36AB-4495-BDF4-E183E0A249F3}"/>
    <dgm:cxn modelId="{C89FDB8B-EDCB-4046-AE47-C3FA6EC23081}" type="presOf" srcId="{3E0C012A-36AB-4495-BDF4-E183E0A249F3}" destId="{E26F2F20-492E-4DA2-8A45-AD171B9FE665}" srcOrd="0" destOrd="0" presId="urn:microsoft.com/office/officeart/2005/8/layout/cycle1"/>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027F9697-114E-46A5-8DF2-2B5B2F2F1302}" type="presOf" srcId="{884C47F8-4BCE-4B17-80CF-810CF1152001}" destId="{B2DED6A7-5669-45B5-94B9-02BE3E77427A}" srcOrd="0" destOrd="0" presId="urn:microsoft.com/office/officeart/2005/8/layout/cycle1"/>
    <dgm:cxn modelId="{4C6FF1A1-6396-4227-8E9A-C97838EFB16F}" srcId="{1DDADAFC-A8CF-4463-8F0E-CF5B8A34AE45}" destId="{5A103393-E529-4C29-884C-2CDC864169F1}" srcOrd="4" destOrd="0" parTransId="{25FF9AEC-4010-4FC2-8815-BB90DEF64D4F}" sibTransId="{0C6093F4-FA5E-44D3-8C12-726D33CBDBDB}"/>
    <dgm:cxn modelId="{07D7D8B9-351B-4EC1-8608-92823C6AF727}" type="presOf" srcId="{8BFCA221-269A-48AB-8A27-FD822615F78A}" destId="{D8E6E9E6-6AD8-43B0-BD3F-FFDAB63D4B24}" srcOrd="0" destOrd="0" presId="urn:microsoft.com/office/officeart/2005/8/layout/cycle1"/>
    <dgm:cxn modelId="{5AB1D0C2-7286-44AC-A25F-CDE196F57AF2}" type="presOf" srcId="{6781D9CD-6E3D-4860-A39B-16A8E7E79E5D}" destId="{57D766C2-396F-4363-91B7-B508AAECAE3B}" srcOrd="0" destOrd="0" presId="urn:microsoft.com/office/officeart/2005/8/layout/cycle1"/>
    <dgm:cxn modelId="{307273C9-4DC6-4E81-BE71-26186C9723F0}" srcId="{1DDADAFC-A8CF-4463-8F0E-CF5B8A34AE45}" destId="{7EF139A5-4AB3-4A8F-9F51-41015BE11645}" srcOrd="3" destOrd="0" parTransId="{597C4856-9F10-4D38-8561-20B5967354D5}" sibTransId="{8BFCA221-269A-48AB-8A27-FD822615F78A}"/>
    <dgm:cxn modelId="{340B3AE0-C634-40F0-ABF0-E8257EAA9C7E}" type="presOf" srcId="{7EF139A5-4AB3-4A8F-9F51-41015BE11645}" destId="{E7C9B338-91DF-4ED7-BB55-B394BF6A2EC6}" srcOrd="0" destOrd="0" presId="urn:microsoft.com/office/officeart/2005/8/layout/cycle1"/>
    <dgm:cxn modelId="{D58650F9-BAA6-4DAC-A2B1-BEE3B40A2EBF}" srcId="{1DDADAFC-A8CF-4463-8F0E-CF5B8A34AE45}" destId="{884C47F8-4BCE-4B17-80CF-810CF1152001}" srcOrd="1" destOrd="0" parTransId="{7F932E9A-1B45-4D85-A191-525644ABC033}" sibTransId="{AC928473-47F5-446A-A7A2-26AAFD57A1AF}"/>
    <dgm:cxn modelId="{54C05E5F-CE16-49F2-A602-8FA00FE7EC42}" type="presParOf" srcId="{BF4E6BA8-AAC3-440B-8558-5AC7BF365AAA}" destId="{45C653A0-3998-445F-8438-BDE7684678EE}"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F49FBA23-4323-47A9-A1D6-9017593BC6BD}" type="presParOf" srcId="{BF4E6BA8-AAC3-440B-8558-5AC7BF365AAA}" destId="{E26F2F20-492E-4DA2-8A45-AD171B9FE665}" srcOrd="2" destOrd="0" presId="urn:microsoft.com/office/officeart/2005/8/layout/cycle1"/>
    <dgm:cxn modelId="{4BBF252E-69FE-4BD7-85C4-3CCA99953653}" type="presParOf" srcId="{BF4E6BA8-AAC3-440B-8558-5AC7BF365AAA}" destId="{4A6F0DA4-1DBD-49A3-AC54-B365E8E2FFBB}" srcOrd="3" destOrd="0" presId="urn:microsoft.com/office/officeart/2005/8/layout/cycle1"/>
    <dgm:cxn modelId="{0D575E64-6A88-470C-85F5-C5A9FA429B52}" type="presParOf" srcId="{BF4E6BA8-AAC3-440B-8558-5AC7BF365AAA}" destId="{B2DED6A7-5669-45B5-94B9-02BE3E77427A}" srcOrd="4" destOrd="0" presId="urn:microsoft.com/office/officeart/2005/8/layout/cycle1"/>
    <dgm:cxn modelId="{1967ABFA-BF8E-4432-8A27-9FF2CEC58427}" type="presParOf" srcId="{BF4E6BA8-AAC3-440B-8558-5AC7BF365AAA}" destId="{9BD873FD-4DA9-4A08-AB2B-2AC40379FCFF}" srcOrd="5" destOrd="0" presId="urn:microsoft.com/office/officeart/2005/8/layout/cycle1"/>
    <dgm:cxn modelId="{388956CC-0E92-4C5D-9C52-6FB778C11F88}" type="presParOf" srcId="{BF4E6BA8-AAC3-440B-8558-5AC7BF365AAA}" destId="{CBED77DF-CF02-48D5-BAA1-AB47635B73BC}" srcOrd="6" destOrd="0" presId="urn:microsoft.com/office/officeart/2005/8/layout/cycle1"/>
    <dgm:cxn modelId="{28123C97-044B-4438-9C67-BF978EB60369}" type="presParOf" srcId="{BF4E6BA8-AAC3-440B-8558-5AC7BF365AAA}" destId="{57D766C2-396F-4363-91B7-B508AAECAE3B}" srcOrd="7" destOrd="0" presId="urn:microsoft.com/office/officeart/2005/8/layout/cycle1"/>
    <dgm:cxn modelId="{33E80F84-2D2B-444E-A092-011666607BE3}" type="presParOf" srcId="{BF4E6BA8-AAC3-440B-8558-5AC7BF365AAA}" destId="{D4E25AF6-B5D5-4F75-81E6-7B47F41D4C7D}" srcOrd="8" destOrd="0" presId="urn:microsoft.com/office/officeart/2005/8/layout/cycle1"/>
    <dgm:cxn modelId="{A8D2DAC0-1D07-4565-842A-E2D836DA303B}" type="presParOf" srcId="{BF4E6BA8-AAC3-440B-8558-5AC7BF365AAA}" destId="{ABEEFC2F-A545-451F-9690-C84B653FBDC0}" srcOrd="9" destOrd="0" presId="urn:microsoft.com/office/officeart/2005/8/layout/cycle1"/>
    <dgm:cxn modelId="{7BE68E1B-2C71-4B0E-ACAA-088399785FA4}" type="presParOf" srcId="{BF4E6BA8-AAC3-440B-8558-5AC7BF365AAA}" destId="{E7C9B338-91DF-4ED7-BB55-B394BF6A2EC6}" srcOrd="10" destOrd="0" presId="urn:microsoft.com/office/officeart/2005/8/layout/cycle1"/>
    <dgm:cxn modelId="{F0B5EBCB-01DB-4DCB-BE43-55120DC561FE}" type="presParOf" srcId="{BF4E6BA8-AAC3-440B-8558-5AC7BF365AAA}" destId="{D8E6E9E6-6AD8-43B0-BD3F-FFDAB63D4B24}" srcOrd="11" destOrd="0" presId="urn:microsoft.com/office/officeart/2005/8/layout/cycle1"/>
    <dgm:cxn modelId="{C73B742D-686F-47B4-ADF8-F665FA915BE8}" type="presParOf" srcId="{BF4E6BA8-AAC3-440B-8558-5AC7BF365AAA}" destId="{C29BDF65-2E41-4D24-ADAF-F36405B3F0A8}" srcOrd="12" destOrd="0" presId="urn:microsoft.com/office/officeart/2005/8/layout/cycle1"/>
    <dgm:cxn modelId="{11C00E4E-6EB4-409B-951A-922F3F766920}" type="presParOf" srcId="{BF4E6BA8-AAC3-440B-8558-5AC7BF365AAA}" destId="{7826E083-BC6B-44BE-9DC5-CC031CCC4BD2}" srcOrd="13" destOrd="0" presId="urn:microsoft.com/office/officeart/2005/8/layout/cycle1"/>
    <dgm:cxn modelId="{15BEA225-8669-4E9B-B9D5-D11651275B79}" type="presParOf" srcId="{BF4E6BA8-AAC3-440B-8558-5AC7BF365AAA}" destId="{B45470BF-E8BF-44ED-8333-B00CF9D4803B}"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FC91BF5A-AB75-49CC-8BED-B9381C422B19}">
      <dgm:prSet phldrT="[Texte]"/>
      <dgm:spPr>
        <a:solidFill>
          <a:schemeClr val="bg1">
            <a:lumMod val="95000"/>
          </a:schemeClr>
        </a:solidFill>
      </dgm:spPr>
      <dgm:t>
        <a:bodyPr/>
        <a:lstStyle/>
        <a:p>
          <a:r>
            <a:rPr lang="fr-FR" noProof="0" dirty="0"/>
            <a:t>Le client est mécontent</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a:solidFill>
          <a:srgbClr val="A5A5A5"/>
        </a:solidFill>
      </dgm:spPr>
      <dgm:t>
        <a:bodyPr/>
        <a:lstStyle/>
        <a:p>
          <a:endParaRPr lang="en-US"/>
        </a:p>
      </dgm:t>
    </dgm:pt>
    <dgm:pt modelId="{884C47F8-4BCE-4B17-80CF-810CF1152001}">
      <dgm:prSet phldrT="[Texte]"/>
      <dgm:spPr>
        <a:solidFill>
          <a:schemeClr val="bg1">
            <a:lumMod val="95000"/>
          </a:schemeClr>
        </a:solidFill>
      </dgm:spPr>
      <dgm:t>
        <a:bodyPr/>
        <a:lstStyle/>
        <a:p>
          <a:r>
            <a:rPr lang="fr-FR" noProof="0" dirty="0"/>
            <a:t>Le client exige des prix moins chers</a:t>
          </a:r>
        </a:p>
      </dgm:t>
    </dgm:pt>
    <dgm:pt modelId="{7F932E9A-1B45-4D85-A191-525644ABC033}" type="parTrans" cxnId="{D58650F9-BAA6-4DAC-A2B1-BEE3B40A2EBF}">
      <dgm:prSet/>
      <dgm:spPr/>
      <dgm:t>
        <a:bodyPr/>
        <a:lstStyle/>
        <a:p>
          <a:endParaRPr lang="en-US"/>
        </a:p>
      </dgm:t>
    </dgm:pt>
    <dgm:pt modelId="{AC928473-47F5-446A-A7A2-26AAFD57A1AF}" type="sibTrans" cxnId="{D58650F9-BAA6-4DAC-A2B1-BEE3B40A2EBF}">
      <dgm:prSet/>
      <dgm:spPr>
        <a:solidFill>
          <a:srgbClr val="A5A5A5"/>
        </a:solidFill>
      </dgm:spPr>
      <dgm:t>
        <a:bodyPr/>
        <a:lstStyle/>
        <a:p>
          <a:endParaRPr lang="en-US"/>
        </a:p>
      </dgm:t>
    </dgm:pt>
    <dgm:pt modelId="{6781D9CD-6E3D-4860-A39B-16A8E7E79E5D}">
      <dgm:prSet phldrT="[Texte]"/>
      <dgm:spPr>
        <a:solidFill>
          <a:schemeClr val="bg1">
            <a:lumMod val="95000"/>
          </a:schemeClr>
        </a:solidFill>
      </dgm:spPr>
      <dgm:t>
        <a:bodyPr/>
        <a:lstStyle/>
        <a:p>
          <a:r>
            <a:rPr lang="fr-FR" noProof="0" dirty="0"/>
            <a:t>On propose des produits moins chers</a:t>
          </a:r>
        </a:p>
      </dgm:t>
    </dgm:pt>
    <dgm:pt modelId="{EB40840B-FA4B-4C0F-9181-25EB9CC1650F}" type="parTrans" cxnId="{AF4C4C51-56BD-42CD-B10A-978856AA9B58}">
      <dgm:prSet/>
      <dgm:spPr/>
      <dgm:t>
        <a:bodyPr/>
        <a:lstStyle/>
        <a:p>
          <a:endParaRPr lang="en-US"/>
        </a:p>
      </dgm:t>
    </dgm:pt>
    <dgm:pt modelId="{47CC2ED3-5EA0-4920-9AA1-9BE35E20D42F}" type="sibTrans" cxnId="{AF4C4C51-56BD-42CD-B10A-978856AA9B58}">
      <dgm:prSet/>
      <dgm:spPr>
        <a:solidFill>
          <a:srgbClr val="A5A5A5"/>
        </a:solidFill>
      </dgm:spPr>
      <dgm:t>
        <a:bodyPr/>
        <a:lstStyle/>
        <a:p>
          <a:endParaRPr lang="en-US"/>
        </a:p>
      </dgm:t>
    </dgm:pt>
    <dgm:pt modelId="{7EF139A5-4AB3-4A8F-9F51-41015BE11645}">
      <dgm:prSet phldrT="[Texte]"/>
      <dgm:spPr>
        <a:solidFill>
          <a:schemeClr val="bg1">
            <a:lumMod val="95000"/>
          </a:schemeClr>
        </a:solidFill>
      </dgm:spPr>
      <dgm:t>
        <a:bodyPr/>
        <a:lstStyle/>
        <a:p>
          <a:r>
            <a:rPr lang="fr-FR" noProof="0" dirty="0"/>
            <a:t>Les investissements en production sont réduits</a:t>
          </a:r>
        </a:p>
      </dgm:t>
    </dgm:pt>
    <dgm:pt modelId="{597C4856-9F10-4D38-8561-20B5967354D5}" type="parTrans" cxnId="{307273C9-4DC6-4E81-BE71-26186C9723F0}">
      <dgm:prSet/>
      <dgm:spPr/>
      <dgm:t>
        <a:bodyPr/>
        <a:lstStyle/>
        <a:p>
          <a:endParaRPr lang="en-US"/>
        </a:p>
      </dgm:t>
    </dgm:pt>
    <dgm:pt modelId="{8BFCA221-269A-48AB-8A27-FD822615F78A}" type="sibTrans" cxnId="{307273C9-4DC6-4E81-BE71-26186C9723F0}">
      <dgm:prSet/>
      <dgm:spPr>
        <a:solidFill>
          <a:srgbClr val="A5A5A5"/>
        </a:solidFill>
      </dgm:spPr>
      <dgm:t>
        <a:bodyPr/>
        <a:lstStyle/>
        <a:p>
          <a:endParaRPr lang="en-US"/>
        </a:p>
      </dgm:t>
    </dgm:pt>
    <dgm:pt modelId="{5A103393-E529-4C29-884C-2CDC864169F1}">
      <dgm:prSet phldrT="[Texte]"/>
      <dgm:spPr>
        <a:solidFill>
          <a:schemeClr val="bg1">
            <a:lumMod val="95000"/>
          </a:schemeClr>
        </a:solidFill>
      </dgm:spPr>
      <dgm:t>
        <a:bodyPr/>
        <a:lstStyle/>
        <a:p>
          <a:r>
            <a:rPr lang="fr-FR" noProof="0" dirty="0"/>
            <a:t>La qualité baisse</a:t>
          </a:r>
        </a:p>
      </dgm:t>
    </dgm:pt>
    <dgm:pt modelId="{25FF9AEC-4010-4FC2-8815-BB90DEF64D4F}" type="parTrans" cxnId="{4C6FF1A1-6396-4227-8E9A-C97838EFB16F}">
      <dgm:prSet/>
      <dgm:spPr/>
      <dgm:t>
        <a:bodyPr/>
        <a:lstStyle/>
        <a:p>
          <a:endParaRPr lang="en-US"/>
        </a:p>
      </dgm:t>
    </dgm:pt>
    <dgm:pt modelId="{0C6093F4-FA5E-44D3-8C12-726D33CBDBDB}" type="sibTrans" cxnId="{4C6FF1A1-6396-4227-8E9A-C97838EFB16F}">
      <dgm:prSet/>
      <dgm:spPr>
        <a:solidFill>
          <a:srgbClr val="A5A5A5"/>
        </a:solidFill>
      </dgm:spPr>
      <dgm:t>
        <a:bodyPr/>
        <a:lstStyle/>
        <a:p>
          <a:endParaRPr lang="en-US"/>
        </a:p>
      </dgm:t>
    </dgm:pt>
    <dgm:pt modelId="{BF4E6BA8-AAC3-440B-8558-5AC7BF365AAA}" type="pres">
      <dgm:prSet presAssocID="{1DDADAFC-A8CF-4463-8F0E-CF5B8A34AE45}" presName="cycle" presStyleCnt="0">
        <dgm:presLayoutVars>
          <dgm:dir/>
          <dgm:resizeHandles val="exact"/>
        </dgm:presLayoutVars>
      </dgm:prSet>
      <dgm:spPr/>
    </dgm:pt>
    <dgm:pt modelId="{45C653A0-3998-445F-8438-BDE7684678EE}"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E26F2F20-492E-4DA2-8A45-AD171B9FE665}" type="pres">
      <dgm:prSet presAssocID="{3E0C012A-36AB-4495-BDF4-E183E0A249F3}" presName="sibTrans" presStyleLbl="node1" presStyleIdx="0" presStyleCnt="5"/>
      <dgm:spPr/>
    </dgm:pt>
    <dgm:pt modelId="{4A6F0DA4-1DBD-49A3-AC54-B365E8E2FFBB}" type="pres">
      <dgm:prSet presAssocID="{884C47F8-4BCE-4B17-80CF-810CF1152001}" presName="dummy" presStyleCnt="0"/>
      <dgm:spPr/>
    </dgm:pt>
    <dgm:pt modelId="{B2DED6A7-5669-45B5-94B9-02BE3E77427A}" type="pres">
      <dgm:prSet presAssocID="{884C47F8-4BCE-4B17-80CF-810CF1152001}" presName="node" presStyleLbl="revTx" presStyleIdx="1" presStyleCnt="5">
        <dgm:presLayoutVars>
          <dgm:bulletEnabled val="1"/>
        </dgm:presLayoutVars>
      </dgm:prSet>
      <dgm:spPr/>
    </dgm:pt>
    <dgm:pt modelId="{9BD873FD-4DA9-4A08-AB2B-2AC40379FCFF}" type="pres">
      <dgm:prSet presAssocID="{AC928473-47F5-446A-A7A2-26AAFD57A1AF}" presName="sibTrans" presStyleLbl="node1" presStyleIdx="1" presStyleCnt="5"/>
      <dgm:spPr/>
    </dgm:pt>
    <dgm:pt modelId="{CBED77DF-CF02-48D5-BAA1-AB47635B73BC}" type="pres">
      <dgm:prSet presAssocID="{6781D9CD-6E3D-4860-A39B-16A8E7E79E5D}" presName="dummy" presStyleCnt="0"/>
      <dgm:spPr/>
    </dgm:pt>
    <dgm:pt modelId="{57D766C2-396F-4363-91B7-B508AAECAE3B}" type="pres">
      <dgm:prSet presAssocID="{6781D9CD-6E3D-4860-A39B-16A8E7E79E5D}" presName="node" presStyleLbl="revTx" presStyleIdx="2" presStyleCnt="5">
        <dgm:presLayoutVars>
          <dgm:bulletEnabled val="1"/>
        </dgm:presLayoutVars>
      </dgm:prSet>
      <dgm:spPr/>
    </dgm:pt>
    <dgm:pt modelId="{D4E25AF6-B5D5-4F75-81E6-7B47F41D4C7D}" type="pres">
      <dgm:prSet presAssocID="{47CC2ED3-5EA0-4920-9AA1-9BE35E20D42F}" presName="sibTrans" presStyleLbl="node1" presStyleIdx="2" presStyleCnt="5"/>
      <dgm:spPr/>
    </dgm:pt>
    <dgm:pt modelId="{ABEEFC2F-A545-451F-9690-C84B653FBDC0}" type="pres">
      <dgm:prSet presAssocID="{7EF139A5-4AB3-4A8F-9F51-41015BE11645}" presName="dummy" presStyleCnt="0"/>
      <dgm:spPr/>
    </dgm:pt>
    <dgm:pt modelId="{E7C9B338-91DF-4ED7-BB55-B394BF6A2EC6}" type="pres">
      <dgm:prSet presAssocID="{7EF139A5-4AB3-4A8F-9F51-41015BE11645}" presName="node" presStyleLbl="revTx" presStyleIdx="3" presStyleCnt="5">
        <dgm:presLayoutVars>
          <dgm:bulletEnabled val="1"/>
        </dgm:presLayoutVars>
      </dgm:prSet>
      <dgm:spPr/>
    </dgm:pt>
    <dgm:pt modelId="{D8E6E9E6-6AD8-43B0-BD3F-FFDAB63D4B24}" type="pres">
      <dgm:prSet presAssocID="{8BFCA221-269A-48AB-8A27-FD822615F78A}" presName="sibTrans" presStyleLbl="node1" presStyleIdx="3" presStyleCnt="5"/>
      <dgm:spPr/>
    </dgm:pt>
    <dgm:pt modelId="{C29BDF65-2E41-4D24-ADAF-F36405B3F0A8}" type="pres">
      <dgm:prSet presAssocID="{5A103393-E529-4C29-884C-2CDC864169F1}" presName="dummy" presStyleCnt="0"/>
      <dgm:spPr/>
    </dgm:pt>
    <dgm:pt modelId="{7826E083-BC6B-44BE-9DC5-CC031CCC4BD2}" type="pres">
      <dgm:prSet presAssocID="{5A103393-E529-4C29-884C-2CDC864169F1}" presName="node" presStyleLbl="revTx" presStyleIdx="4" presStyleCnt="5">
        <dgm:presLayoutVars>
          <dgm:bulletEnabled val="1"/>
        </dgm:presLayoutVars>
      </dgm:prSet>
      <dgm:spPr/>
    </dgm:pt>
    <dgm:pt modelId="{B45470BF-E8BF-44ED-8333-B00CF9D4803B}" type="pres">
      <dgm:prSet presAssocID="{0C6093F4-FA5E-44D3-8C12-726D33CBDBDB}" presName="sibTrans" presStyleLbl="node1" presStyleIdx="4" presStyleCnt="5"/>
      <dgm:spPr/>
    </dgm:pt>
  </dgm:ptLst>
  <dgm:cxnLst>
    <dgm:cxn modelId="{F3661907-56AB-4003-9EB9-3B407184238A}" type="presOf" srcId="{0C6093F4-FA5E-44D3-8C12-726D33CBDBDB}" destId="{B45470BF-E8BF-44ED-8333-B00CF9D4803B}" srcOrd="0" destOrd="0" presId="urn:microsoft.com/office/officeart/2005/8/layout/cycle1"/>
    <dgm:cxn modelId="{B30B4F37-DD0D-4383-B32C-35BEE83D50F7}" type="presOf" srcId="{AC928473-47F5-446A-A7A2-26AAFD57A1AF}" destId="{9BD873FD-4DA9-4A08-AB2B-2AC40379FCFF}" srcOrd="0" destOrd="0" presId="urn:microsoft.com/office/officeart/2005/8/layout/cycle1"/>
    <dgm:cxn modelId="{AF4C4C51-56BD-42CD-B10A-978856AA9B58}" srcId="{1DDADAFC-A8CF-4463-8F0E-CF5B8A34AE45}" destId="{6781D9CD-6E3D-4860-A39B-16A8E7E79E5D}" srcOrd="2" destOrd="0" parTransId="{EB40840B-FA4B-4C0F-9181-25EB9CC1650F}" sibTransId="{47CC2ED3-5EA0-4920-9AA1-9BE35E20D42F}"/>
    <dgm:cxn modelId="{6824607F-8E83-4747-A322-4B93ECF9FA07}" type="presOf" srcId="{5A103393-E529-4C29-884C-2CDC864169F1}" destId="{7826E083-BC6B-44BE-9DC5-CC031CCC4BD2}" srcOrd="0" destOrd="0" presId="urn:microsoft.com/office/officeart/2005/8/layout/cycle1"/>
    <dgm:cxn modelId="{D6E4B07F-8A75-4FA2-BFD4-3F6C7A036E0E}" type="presOf" srcId="{47CC2ED3-5EA0-4920-9AA1-9BE35E20D42F}" destId="{D4E25AF6-B5D5-4F75-81E6-7B47F41D4C7D}" srcOrd="0" destOrd="0" presId="urn:microsoft.com/office/officeart/2005/8/layout/cycle1"/>
    <dgm:cxn modelId="{BF2D9781-265D-4FCB-BDDB-B0BB6FA9CE5F}" srcId="{1DDADAFC-A8CF-4463-8F0E-CF5B8A34AE45}" destId="{FC91BF5A-AB75-49CC-8BED-B9381C422B19}" srcOrd="0" destOrd="0" parTransId="{48DD6847-FC10-4AAD-B915-F82B7B259DE9}" sibTransId="{3E0C012A-36AB-4495-BDF4-E183E0A249F3}"/>
    <dgm:cxn modelId="{C89FDB8B-EDCB-4046-AE47-C3FA6EC23081}" type="presOf" srcId="{3E0C012A-36AB-4495-BDF4-E183E0A249F3}" destId="{E26F2F20-492E-4DA2-8A45-AD171B9FE665}" srcOrd="0" destOrd="0" presId="urn:microsoft.com/office/officeart/2005/8/layout/cycle1"/>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027F9697-114E-46A5-8DF2-2B5B2F2F1302}" type="presOf" srcId="{884C47F8-4BCE-4B17-80CF-810CF1152001}" destId="{B2DED6A7-5669-45B5-94B9-02BE3E77427A}" srcOrd="0" destOrd="0" presId="urn:microsoft.com/office/officeart/2005/8/layout/cycle1"/>
    <dgm:cxn modelId="{4C6FF1A1-6396-4227-8E9A-C97838EFB16F}" srcId="{1DDADAFC-A8CF-4463-8F0E-CF5B8A34AE45}" destId="{5A103393-E529-4C29-884C-2CDC864169F1}" srcOrd="4" destOrd="0" parTransId="{25FF9AEC-4010-4FC2-8815-BB90DEF64D4F}" sibTransId="{0C6093F4-FA5E-44D3-8C12-726D33CBDBDB}"/>
    <dgm:cxn modelId="{07D7D8B9-351B-4EC1-8608-92823C6AF727}" type="presOf" srcId="{8BFCA221-269A-48AB-8A27-FD822615F78A}" destId="{D8E6E9E6-6AD8-43B0-BD3F-FFDAB63D4B24}" srcOrd="0" destOrd="0" presId="urn:microsoft.com/office/officeart/2005/8/layout/cycle1"/>
    <dgm:cxn modelId="{5AB1D0C2-7286-44AC-A25F-CDE196F57AF2}" type="presOf" srcId="{6781D9CD-6E3D-4860-A39B-16A8E7E79E5D}" destId="{57D766C2-396F-4363-91B7-B508AAECAE3B}" srcOrd="0" destOrd="0" presId="urn:microsoft.com/office/officeart/2005/8/layout/cycle1"/>
    <dgm:cxn modelId="{307273C9-4DC6-4E81-BE71-26186C9723F0}" srcId="{1DDADAFC-A8CF-4463-8F0E-CF5B8A34AE45}" destId="{7EF139A5-4AB3-4A8F-9F51-41015BE11645}" srcOrd="3" destOrd="0" parTransId="{597C4856-9F10-4D38-8561-20B5967354D5}" sibTransId="{8BFCA221-269A-48AB-8A27-FD822615F78A}"/>
    <dgm:cxn modelId="{340B3AE0-C634-40F0-ABF0-E8257EAA9C7E}" type="presOf" srcId="{7EF139A5-4AB3-4A8F-9F51-41015BE11645}" destId="{E7C9B338-91DF-4ED7-BB55-B394BF6A2EC6}" srcOrd="0" destOrd="0" presId="urn:microsoft.com/office/officeart/2005/8/layout/cycle1"/>
    <dgm:cxn modelId="{D58650F9-BAA6-4DAC-A2B1-BEE3B40A2EBF}" srcId="{1DDADAFC-A8CF-4463-8F0E-CF5B8A34AE45}" destId="{884C47F8-4BCE-4B17-80CF-810CF1152001}" srcOrd="1" destOrd="0" parTransId="{7F932E9A-1B45-4D85-A191-525644ABC033}" sibTransId="{AC928473-47F5-446A-A7A2-26AAFD57A1AF}"/>
    <dgm:cxn modelId="{54C05E5F-CE16-49F2-A602-8FA00FE7EC42}" type="presParOf" srcId="{BF4E6BA8-AAC3-440B-8558-5AC7BF365AAA}" destId="{45C653A0-3998-445F-8438-BDE7684678EE}"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F49FBA23-4323-47A9-A1D6-9017593BC6BD}" type="presParOf" srcId="{BF4E6BA8-AAC3-440B-8558-5AC7BF365AAA}" destId="{E26F2F20-492E-4DA2-8A45-AD171B9FE665}" srcOrd="2" destOrd="0" presId="urn:microsoft.com/office/officeart/2005/8/layout/cycle1"/>
    <dgm:cxn modelId="{4BBF252E-69FE-4BD7-85C4-3CCA99953653}" type="presParOf" srcId="{BF4E6BA8-AAC3-440B-8558-5AC7BF365AAA}" destId="{4A6F0DA4-1DBD-49A3-AC54-B365E8E2FFBB}" srcOrd="3" destOrd="0" presId="urn:microsoft.com/office/officeart/2005/8/layout/cycle1"/>
    <dgm:cxn modelId="{0D575E64-6A88-470C-85F5-C5A9FA429B52}" type="presParOf" srcId="{BF4E6BA8-AAC3-440B-8558-5AC7BF365AAA}" destId="{B2DED6A7-5669-45B5-94B9-02BE3E77427A}" srcOrd="4" destOrd="0" presId="urn:microsoft.com/office/officeart/2005/8/layout/cycle1"/>
    <dgm:cxn modelId="{1967ABFA-BF8E-4432-8A27-9FF2CEC58427}" type="presParOf" srcId="{BF4E6BA8-AAC3-440B-8558-5AC7BF365AAA}" destId="{9BD873FD-4DA9-4A08-AB2B-2AC40379FCFF}" srcOrd="5" destOrd="0" presId="urn:microsoft.com/office/officeart/2005/8/layout/cycle1"/>
    <dgm:cxn modelId="{388956CC-0E92-4C5D-9C52-6FB778C11F88}" type="presParOf" srcId="{BF4E6BA8-AAC3-440B-8558-5AC7BF365AAA}" destId="{CBED77DF-CF02-48D5-BAA1-AB47635B73BC}" srcOrd="6" destOrd="0" presId="urn:microsoft.com/office/officeart/2005/8/layout/cycle1"/>
    <dgm:cxn modelId="{28123C97-044B-4438-9C67-BF978EB60369}" type="presParOf" srcId="{BF4E6BA8-AAC3-440B-8558-5AC7BF365AAA}" destId="{57D766C2-396F-4363-91B7-B508AAECAE3B}" srcOrd="7" destOrd="0" presId="urn:microsoft.com/office/officeart/2005/8/layout/cycle1"/>
    <dgm:cxn modelId="{33E80F84-2D2B-444E-A092-011666607BE3}" type="presParOf" srcId="{BF4E6BA8-AAC3-440B-8558-5AC7BF365AAA}" destId="{D4E25AF6-B5D5-4F75-81E6-7B47F41D4C7D}" srcOrd="8" destOrd="0" presId="urn:microsoft.com/office/officeart/2005/8/layout/cycle1"/>
    <dgm:cxn modelId="{A8D2DAC0-1D07-4565-842A-E2D836DA303B}" type="presParOf" srcId="{BF4E6BA8-AAC3-440B-8558-5AC7BF365AAA}" destId="{ABEEFC2F-A545-451F-9690-C84B653FBDC0}" srcOrd="9" destOrd="0" presId="urn:microsoft.com/office/officeart/2005/8/layout/cycle1"/>
    <dgm:cxn modelId="{7BE68E1B-2C71-4B0E-ACAA-088399785FA4}" type="presParOf" srcId="{BF4E6BA8-AAC3-440B-8558-5AC7BF365AAA}" destId="{E7C9B338-91DF-4ED7-BB55-B394BF6A2EC6}" srcOrd="10" destOrd="0" presId="urn:microsoft.com/office/officeart/2005/8/layout/cycle1"/>
    <dgm:cxn modelId="{F0B5EBCB-01DB-4DCB-BE43-55120DC561FE}" type="presParOf" srcId="{BF4E6BA8-AAC3-440B-8558-5AC7BF365AAA}" destId="{D8E6E9E6-6AD8-43B0-BD3F-FFDAB63D4B24}" srcOrd="11" destOrd="0" presId="urn:microsoft.com/office/officeart/2005/8/layout/cycle1"/>
    <dgm:cxn modelId="{C73B742D-686F-47B4-ADF8-F665FA915BE8}" type="presParOf" srcId="{BF4E6BA8-AAC3-440B-8558-5AC7BF365AAA}" destId="{C29BDF65-2E41-4D24-ADAF-F36405B3F0A8}" srcOrd="12" destOrd="0" presId="urn:microsoft.com/office/officeart/2005/8/layout/cycle1"/>
    <dgm:cxn modelId="{11C00E4E-6EB4-409B-951A-922F3F766920}" type="presParOf" srcId="{BF4E6BA8-AAC3-440B-8558-5AC7BF365AAA}" destId="{7826E083-BC6B-44BE-9DC5-CC031CCC4BD2}" srcOrd="13" destOrd="0" presId="urn:microsoft.com/office/officeart/2005/8/layout/cycle1"/>
    <dgm:cxn modelId="{15BEA225-8669-4E9B-B9D5-D11651275B79}" type="presParOf" srcId="{BF4E6BA8-AAC3-440B-8558-5AC7BF365AAA}" destId="{B45470BF-E8BF-44ED-8333-B00CF9D4803B}"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FC91BF5A-AB75-49CC-8BED-B9381C422B19}">
      <dgm:prSet phldrT="[Texte]"/>
      <dgm:spPr>
        <a:solidFill>
          <a:schemeClr val="bg1">
            <a:lumMod val="95000"/>
          </a:schemeClr>
        </a:solidFill>
      </dgm:spPr>
      <dgm:t>
        <a:bodyPr/>
        <a:lstStyle/>
        <a:p>
          <a:r>
            <a:rPr lang="fr-FR" noProof="0" dirty="0"/>
            <a:t>Le client est mécontent</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a:solidFill>
          <a:srgbClr val="A5A5A5"/>
        </a:solidFill>
      </dgm:spPr>
      <dgm:t>
        <a:bodyPr/>
        <a:lstStyle/>
        <a:p>
          <a:endParaRPr lang="en-US"/>
        </a:p>
      </dgm:t>
    </dgm:pt>
    <dgm:pt modelId="{884C47F8-4BCE-4B17-80CF-810CF1152001}">
      <dgm:prSet phldrT="[Texte]"/>
      <dgm:spPr>
        <a:solidFill>
          <a:schemeClr val="bg1">
            <a:lumMod val="95000"/>
          </a:schemeClr>
        </a:solidFill>
      </dgm:spPr>
      <dgm:t>
        <a:bodyPr/>
        <a:lstStyle/>
        <a:p>
          <a:r>
            <a:rPr lang="fr-FR" noProof="0" dirty="0"/>
            <a:t>Le client exige des prix moins chers</a:t>
          </a:r>
        </a:p>
      </dgm:t>
    </dgm:pt>
    <dgm:pt modelId="{7F932E9A-1B45-4D85-A191-525644ABC033}" type="parTrans" cxnId="{D58650F9-BAA6-4DAC-A2B1-BEE3B40A2EBF}">
      <dgm:prSet/>
      <dgm:spPr/>
      <dgm:t>
        <a:bodyPr/>
        <a:lstStyle/>
        <a:p>
          <a:endParaRPr lang="en-US"/>
        </a:p>
      </dgm:t>
    </dgm:pt>
    <dgm:pt modelId="{AC928473-47F5-446A-A7A2-26AAFD57A1AF}" type="sibTrans" cxnId="{D58650F9-BAA6-4DAC-A2B1-BEE3B40A2EBF}">
      <dgm:prSet/>
      <dgm:spPr>
        <a:solidFill>
          <a:srgbClr val="A5A5A5"/>
        </a:solidFill>
      </dgm:spPr>
      <dgm:t>
        <a:bodyPr/>
        <a:lstStyle/>
        <a:p>
          <a:endParaRPr lang="en-US"/>
        </a:p>
      </dgm:t>
    </dgm:pt>
    <dgm:pt modelId="{6781D9CD-6E3D-4860-A39B-16A8E7E79E5D}">
      <dgm:prSet phldrT="[Texte]"/>
      <dgm:spPr>
        <a:solidFill>
          <a:schemeClr val="bg1">
            <a:lumMod val="95000"/>
          </a:schemeClr>
        </a:solidFill>
      </dgm:spPr>
      <dgm:t>
        <a:bodyPr/>
        <a:lstStyle/>
        <a:p>
          <a:r>
            <a:rPr lang="fr-FR" noProof="0" dirty="0"/>
            <a:t>On propose des produits moins chers</a:t>
          </a:r>
        </a:p>
      </dgm:t>
    </dgm:pt>
    <dgm:pt modelId="{EB40840B-FA4B-4C0F-9181-25EB9CC1650F}" type="parTrans" cxnId="{AF4C4C51-56BD-42CD-B10A-978856AA9B58}">
      <dgm:prSet/>
      <dgm:spPr/>
      <dgm:t>
        <a:bodyPr/>
        <a:lstStyle/>
        <a:p>
          <a:endParaRPr lang="en-US"/>
        </a:p>
      </dgm:t>
    </dgm:pt>
    <dgm:pt modelId="{47CC2ED3-5EA0-4920-9AA1-9BE35E20D42F}" type="sibTrans" cxnId="{AF4C4C51-56BD-42CD-B10A-978856AA9B58}">
      <dgm:prSet/>
      <dgm:spPr>
        <a:solidFill>
          <a:srgbClr val="A5A5A5"/>
        </a:solidFill>
      </dgm:spPr>
      <dgm:t>
        <a:bodyPr/>
        <a:lstStyle/>
        <a:p>
          <a:endParaRPr lang="en-US"/>
        </a:p>
      </dgm:t>
    </dgm:pt>
    <dgm:pt modelId="{7EF139A5-4AB3-4A8F-9F51-41015BE11645}">
      <dgm:prSet phldrT="[Texte]"/>
      <dgm:spPr>
        <a:solidFill>
          <a:schemeClr val="bg1">
            <a:lumMod val="95000"/>
          </a:schemeClr>
        </a:solidFill>
      </dgm:spPr>
      <dgm:t>
        <a:bodyPr/>
        <a:lstStyle/>
        <a:p>
          <a:r>
            <a:rPr lang="fr-FR" noProof="0" dirty="0"/>
            <a:t>Les investissements en production sont réduits</a:t>
          </a:r>
        </a:p>
      </dgm:t>
    </dgm:pt>
    <dgm:pt modelId="{597C4856-9F10-4D38-8561-20B5967354D5}" type="parTrans" cxnId="{307273C9-4DC6-4E81-BE71-26186C9723F0}">
      <dgm:prSet/>
      <dgm:spPr/>
      <dgm:t>
        <a:bodyPr/>
        <a:lstStyle/>
        <a:p>
          <a:endParaRPr lang="en-US"/>
        </a:p>
      </dgm:t>
    </dgm:pt>
    <dgm:pt modelId="{8BFCA221-269A-48AB-8A27-FD822615F78A}" type="sibTrans" cxnId="{307273C9-4DC6-4E81-BE71-26186C9723F0}">
      <dgm:prSet/>
      <dgm:spPr>
        <a:solidFill>
          <a:srgbClr val="A5A5A5"/>
        </a:solidFill>
      </dgm:spPr>
      <dgm:t>
        <a:bodyPr/>
        <a:lstStyle/>
        <a:p>
          <a:endParaRPr lang="en-US"/>
        </a:p>
      </dgm:t>
    </dgm:pt>
    <dgm:pt modelId="{5A103393-E529-4C29-884C-2CDC864169F1}">
      <dgm:prSet phldrT="[Texte]"/>
      <dgm:spPr>
        <a:solidFill>
          <a:schemeClr val="bg1">
            <a:lumMod val="95000"/>
          </a:schemeClr>
        </a:solidFill>
      </dgm:spPr>
      <dgm:t>
        <a:bodyPr/>
        <a:lstStyle/>
        <a:p>
          <a:r>
            <a:rPr lang="fr-FR" noProof="0" dirty="0"/>
            <a:t>La qualité baisse</a:t>
          </a:r>
        </a:p>
      </dgm:t>
    </dgm:pt>
    <dgm:pt modelId="{25FF9AEC-4010-4FC2-8815-BB90DEF64D4F}" type="parTrans" cxnId="{4C6FF1A1-6396-4227-8E9A-C97838EFB16F}">
      <dgm:prSet/>
      <dgm:spPr/>
      <dgm:t>
        <a:bodyPr/>
        <a:lstStyle/>
        <a:p>
          <a:endParaRPr lang="en-US"/>
        </a:p>
      </dgm:t>
    </dgm:pt>
    <dgm:pt modelId="{0C6093F4-FA5E-44D3-8C12-726D33CBDBDB}" type="sibTrans" cxnId="{4C6FF1A1-6396-4227-8E9A-C97838EFB16F}">
      <dgm:prSet/>
      <dgm:spPr>
        <a:solidFill>
          <a:srgbClr val="A5A5A5"/>
        </a:solidFill>
      </dgm:spPr>
      <dgm:t>
        <a:bodyPr/>
        <a:lstStyle/>
        <a:p>
          <a:endParaRPr lang="en-US"/>
        </a:p>
      </dgm:t>
    </dgm:pt>
    <dgm:pt modelId="{BF4E6BA8-AAC3-440B-8558-5AC7BF365AAA}" type="pres">
      <dgm:prSet presAssocID="{1DDADAFC-A8CF-4463-8F0E-CF5B8A34AE45}" presName="cycle" presStyleCnt="0">
        <dgm:presLayoutVars>
          <dgm:dir/>
          <dgm:resizeHandles val="exact"/>
        </dgm:presLayoutVars>
      </dgm:prSet>
      <dgm:spPr/>
    </dgm:pt>
    <dgm:pt modelId="{45C653A0-3998-445F-8438-BDE7684678EE}"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E26F2F20-492E-4DA2-8A45-AD171B9FE665}" type="pres">
      <dgm:prSet presAssocID="{3E0C012A-36AB-4495-BDF4-E183E0A249F3}" presName="sibTrans" presStyleLbl="node1" presStyleIdx="0" presStyleCnt="5"/>
      <dgm:spPr/>
    </dgm:pt>
    <dgm:pt modelId="{4A6F0DA4-1DBD-49A3-AC54-B365E8E2FFBB}" type="pres">
      <dgm:prSet presAssocID="{884C47F8-4BCE-4B17-80CF-810CF1152001}" presName="dummy" presStyleCnt="0"/>
      <dgm:spPr/>
    </dgm:pt>
    <dgm:pt modelId="{B2DED6A7-5669-45B5-94B9-02BE3E77427A}" type="pres">
      <dgm:prSet presAssocID="{884C47F8-4BCE-4B17-80CF-810CF1152001}" presName="node" presStyleLbl="revTx" presStyleIdx="1" presStyleCnt="5">
        <dgm:presLayoutVars>
          <dgm:bulletEnabled val="1"/>
        </dgm:presLayoutVars>
      </dgm:prSet>
      <dgm:spPr/>
    </dgm:pt>
    <dgm:pt modelId="{9BD873FD-4DA9-4A08-AB2B-2AC40379FCFF}" type="pres">
      <dgm:prSet presAssocID="{AC928473-47F5-446A-A7A2-26AAFD57A1AF}" presName="sibTrans" presStyleLbl="node1" presStyleIdx="1" presStyleCnt="5"/>
      <dgm:spPr/>
    </dgm:pt>
    <dgm:pt modelId="{CBED77DF-CF02-48D5-BAA1-AB47635B73BC}" type="pres">
      <dgm:prSet presAssocID="{6781D9CD-6E3D-4860-A39B-16A8E7E79E5D}" presName="dummy" presStyleCnt="0"/>
      <dgm:spPr/>
    </dgm:pt>
    <dgm:pt modelId="{57D766C2-396F-4363-91B7-B508AAECAE3B}" type="pres">
      <dgm:prSet presAssocID="{6781D9CD-6E3D-4860-A39B-16A8E7E79E5D}" presName="node" presStyleLbl="revTx" presStyleIdx="2" presStyleCnt="5">
        <dgm:presLayoutVars>
          <dgm:bulletEnabled val="1"/>
        </dgm:presLayoutVars>
      </dgm:prSet>
      <dgm:spPr/>
    </dgm:pt>
    <dgm:pt modelId="{D4E25AF6-B5D5-4F75-81E6-7B47F41D4C7D}" type="pres">
      <dgm:prSet presAssocID="{47CC2ED3-5EA0-4920-9AA1-9BE35E20D42F}" presName="sibTrans" presStyleLbl="node1" presStyleIdx="2" presStyleCnt="5"/>
      <dgm:spPr/>
    </dgm:pt>
    <dgm:pt modelId="{ABEEFC2F-A545-451F-9690-C84B653FBDC0}" type="pres">
      <dgm:prSet presAssocID="{7EF139A5-4AB3-4A8F-9F51-41015BE11645}" presName="dummy" presStyleCnt="0"/>
      <dgm:spPr/>
    </dgm:pt>
    <dgm:pt modelId="{E7C9B338-91DF-4ED7-BB55-B394BF6A2EC6}" type="pres">
      <dgm:prSet presAssocID="{7EF139A5-4AB3-4A8F-9F51-41015BE11645}" presName="node" presStyleLbl="revTx" presStyleIdx="3" presStyleCnt="5">
        <dgm:presLayoutVars>
          <dgm:bulletEnabled val="1"/>
        </dgm:presLayoutVars>
      </dgm:prSet>
      <dgm:spPr/>
    </dgm:pt>
    <dgm:pt modelId="{D8E6E9E6-6AD8-43B0-BD3F-FFDAB63D4B24}" type="pres">
      <dgm:prSet presAssocID="{8BFCA221-269A-48AB-8A27-FD822615F78A}" presName="sibTrans" presStyleLbl="node1" presStyleIdx="3" presStyleCnt="5"/>
      <dgm:spPr/>
    </dgm:pt>
    <dgm:pt modelId="{C29BDF65-2E41-4D24-ADAF-F36405B3F0A8}" type="pres">
      <dgm:prSet presAssocID="{5A103393-E529-4C29-884C-2CDC864169F1}" presName="dummy" presStyleCnt="0"/>
      <dgm:spPr/>
    </dgm:pt>
    <dgm:pt modelId="{7826E083-BC6B-44BE-9DC5-CC031CCC4BD2}" type="pres">
      <dgm:prSet presAssocID="{5A103393-E529-4C29-884C-2CDC864169F1}" presName="node" presStyleLbl="revTx" presStyleIdx="4" presStyleCnt="5">
        <dgm:presLayoutVars>
          <dgm:bulletEnabled val="1"/>
        </dgm:presLayoutVars>
      </dgm:prSet>
      <dgm:spPr/>
    </dgm:pt>
    <dgm:pt modelId="{B45470BF-E8BF-44ED-8333-B00CF9D4803B}" type="pres">
      <dgm:prSet presAssocID="{0C6093F4-FA5E-44D3-8C12-726D33CBDBDB}" presName="sibTrans" presStyleLbl="node1" presStyleIdx="4" presStyleCnt="5"/>
      <dgm:spPr/>
    </dgm:pt>
  </dgm:ptLst>
  <dgm:cxnLst>
    <dgm:cxn modelId="{F3661907-56AB-4003-9EB9-3B407184238A}" type="presOf" srcId="{0C6093F4-FA5E-44D3-8C12-726D33CBDBDB}" destId="{B45470BF-E8BF-44ED-8333-B00CF9D4803B}" srcOrd="0" destOrd="0" presId="urn:microsoft.com/office/officeart/2005/8/layout/cycle1"/>
    <dgm:cxn modelId="{B30B4F37-DD0D-4383-B32C-35BEE83D50F7}" type="presOf" srcId="{AC928473-47F5-446A-A7A2-26AAFD57A1AF}" destId="{9BD873FD-4DA9-4A08-AB2B-2AC40379FCFF}" srcOrd="0" destOrd="0" presId="urn:microsoft.com/office/officeart/2005/8/layout/cycle1"/>
    <dgm:cxn modelId="{AF4C4C51-56BD-42CD-B10A-978856AA9B58}" srcId="{1DDADAFC-A8CF-4463-8F0E-CF5B8A34AE45}" destId="{6781D9CD-6E3D-4860-A39B-16A8E7E79E5D}" srcOrd="2" destOrd="0" parTransId="{EB40840B-FA4B-4C0F-9181-25EB9CC1650F}" sibTransId="{47CC2ED3-5EA0-4920-9AA1-9BE35E20D42F}"/>
    <dgm:cxn modelId="{6824607F-8E83-4747-A322-4B93ECF9FA07}" type="presOf" srcId="{5A103393-E529-4C29-884C-2CDC864169F1}" destId="{7826E083-BC6B-44BE-9DC5-CC031CCC4BD2}" srcOrd="0" destOrd="0" presId="urn:microsoft.com/office/officeart/2005/8/layout/cycle1"/>
    <dgm:cxn modelId="{D6E4B07F-8A75-4FA2-BFD4-3F6C7A036E0E}" type="presOf" srcId="{47CC2ED3-5EA0-4920-9AA1-9BE35E20D42F}" destId="{D4E25AF6-B5D5-4F75-81E6-7B47F41D4C7D}" srcOrd="0" destOrd="0" presId="urn:microsoft.com/office/officeart/2005/8/layout/cycle1"/>
    <dgm:cxn modelId="{BF2D9781-265D-4FCB-BDDB-B0BB6FA9CE5F}" srcId="{1DDADAFC-A8CF-4463-8F0E-CF5B8A34AE45}" destId="{FC91BF5A-AB75-49CC-8BED-B9381C422B19}" srcOrd="0" destOrd="0" parTransId="{48DD6847-FC10-4AAD-B915-F82B7B259DE9}" sibTransId="{3E0C012A-36AB-4495-BDF4-E183E0A249F3}"/>
    <dgm:cxn modelId="{C89FDB8B-EDCB-4046-AE47-C3FA6EC23081}" type="presOf" srcId="{3E0C012A-36AB-4495-BDF4-E183E0A249F3}" destId="{E26F2F20-492E-4DA2-8A45-AD171B9FE665}" srcOrd="0" destOrd="0" presId="urn:microsoft.com/office/officeart/2005/8/layout/cycle1"/>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027F9697-114E-46A5-8DF2-2B5B2F2F1302}" type="presOf" srcId="{884C47F8-4BCE-4B17-80CF-810CF1152001}" destId="{B2DED6A7-5669-45B5-94B9-02BE3E77427A}" srcOrd="0" destOrd="0" presId="urn:microsoft.com/office/officeart/2005/8/layout/cycle1"/>
    <dgm:cxn modelId="{4C6FF1A1-6396-4227-8E9A-C97838EFB16F}" srcId="{1DDADAFC-A8CF-4463-8F0E-CF5B8A34AE45}" destId="{5A103393-E529-4C29-884C-2CDC864169F1}" srcOrd="4" destOrd="0" parTransId="{25FF9AEC-4010-4FC2-8815-BB90DEF64D4F}" sibTransId="{0C6093F4-FA5E-44D3-8C12-726D33CBDBDB}"/>
    <dgm:cxn modelId="{07D7D8B9-351B-4EC1-8608-92823C6AF727}" type="presOf" srcId="{8BFCA221-269A-48AB-8A27-FD822615F78A}" destId="{D8E6E9E6-6AD8-43B0-BD3F-FFDAB63D4B24}" srcOrd="0" destOrd="0" presId="urn:microsoft.com/office/officeart/2005/8/layout/cycle1"/>
    <dgm:cxn modelId="{5AB1D0C2-7286-44AC-A25F-CDE196F57AF2}" type="presOf" srcId="{6781D9CD-6E3D-4860-A39B-16A8E7E79E5D}" destId="{57D766C2-396F-4363-91B7-B508AAECAE3B}" srcOrd="0" destOrd="0" presId="urn:microsoft.com/office/officeart/2005/8/layout/cycle1"/>
    <dgm:cxn modelId="{307273C9-4DC6-4E81-BE71-26186C9723F0}" srcId="{1DDADAFC-A8CF-4463-8F0E-CF5B8A34AE45}" destId="{7EF139A5-4AB3-4A8F-9F51-41015BE11645}" srcOrd="3" destOrd="0" parTransId="{597C4856-9F10-4D38-8561-20B5967354D5}" sibTransId="{8BFCA221-269A-48AB-8A27-FD822615F78A}"/>
    <dgm:cxn modelId="{340B3AE0-C634-40F0-ABF0-E8257EAA9C7E}" type="presOf" srcId="{7EF139A5-4AB3-4A8F-9F51-41015BE11645}" destId="{E7C9B338-91DF-4ED7-BB55-B394BF6A2EC6}" srcOrd="0" destOrd="0" presId="urn:microsoft.com/office/officeart/2005/8/layout/cycle1"/>
    <dgm:cxn modelId="{D58650F9-BAA6-4DAC-A2B1-BEE3B40A2EBF}" srcId="{1DDADAFC-A8CF-4463-8F0E-CF5B8A34AE45}" destId="{884C47F8-4BCE-4B17-80CF-810CF1152001}" srcOrd="1" destOrd="0" parTransId="{7F932E9A-1B45-4D85-A191-525644ABC033}" sibTransId="{AC928473-47F5-446A-A7A2-26AAFD57A1AF}"/>
    <dgm:cxn modelId="{54C05E5F-CE16-49F2-A602-8FA00FE7EC42}" type="presParOf" srcId="{BF4E6BA8-AAC3-440B-8558-5AC7BF365AAA}" destId="{45C653A0-3998-445F-8438-BDE7684678EE}"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F49FBA23-4323-47A9-A1D6-9017593BC6BD}" type="presParOf" srcId="{BF4E6BA8-AAC3-440B-8558-5AC7BF365AAA}" destId="{E26F2F20-492E-4DA2-8A45-AD171B9FE665}" srcOrd="2" destOrd="0" presId="urn:microsoft.com/office/officeart/2005/8/layout/cycle1"/>
    <dgm:cxn modelId="{4BBF252E-69FE-4BD7-85C4-3CCA99953653}" type="presParOf" srcId="{BF4E6BA8-AAC3-440B-8558-5AC7BF365AAA}" destId="{4A6F0DA4-1DBD-49A3-AC54-B365E8E2FFBB}" srcOrd="3" destOrd="0" presId="urn:microsoft.com/office/officeart/2005/8/layout/cycle1"/>
    <dgm:cxn modelId="{0D575E64-6A88-470C-85F5-C5A9FA429B52}" type="presParOf" srcId="{BF4E6BA8-AAC3-440B-8558-5AC7BF365AAA}" destId="{B2DED6A7-5669-45B5-94B9-02BE3E77427A}" srcOrd="4" destOrd="0" presId="urn:microsoft.com/office/officeart/2005/8/layout/cycle1"/>
    <dgm:cxn modelId="{1967ABFA-BF8E-4432-8A27-9FF2CEC58427}" type="presParOf" srcId="{BF4E6BA8-AAC3-440B-8558-5AC7BF365AAA}" destId="{9BD873FD-4DA9-4A08-AB2B-2AC40379FCFF}" srcOrd="5" destOrd="0" presId="urn:microsoft.com/office/officeart/2005/8/layout/cycle1"/>
    <dgm:cxn modelId="{388956CC-0E92-4C5D-9C52-6FB778C11F88}" type="presParOf" srcId="{BF4E6BA8-AAC3-440B-8558-5AC7BF365AAA}" destId="{CBED77DF-CF02-48D5-BAA1-AB47635B73BC}" srcOrd="6" destOrd="0" presId="urn:microsoft.com/office/officeart/2005/8/layout/cycle1"/>
    <dgm:cxn modelId="{28123C97-044B-4438-9C67-BF978EB60369}" type="presParOf" srcId="{BF4E6BA8-AAC3-440B-8558-5AC7BF365AAA}" destId="{57D766C2-396F-4363-91B7-B508AAECAE3B}" srcOrd="7" destOrd="0" presId="urn:microsoft.com/office/officeart/2005/8/layout/cycle1"/>
    <dgm:cxn modelId="{33E80F84-2D2B-444E-A092-011666607BE3}" type="presParOf" srcId="{BF4E6BA8-AAC3-440B-8558-5AC7BF365AAA}" destId="{D4E25AF6-B5D5-4F75-81E6-7B47F41D4C7D}" srcOrd="8" destOrd="0" presId="urn:microsoft.com/office/officeart/2005/8/layout/cycle1"/>
    <dgm:cxn modelId="{A8D2DAC0-1D07-4565-842A-E2D836DA303B}" type="presParOf" srcId="{BF4E6BA8-AAC3-440B-8558-5AC7BF365AAA}" destId="{ABEEFC2F-A545-451F-9690-C84B653FBDC0}" srcOrd="9" destOrd="0" presId="urn:microsoft.com/office/officeart/2005/8/layout/cycle1"/>
    <dgm:cxn modelId="{7BE68E1B-2C71-4B0E-ACAA-088399785FA4}" type="presParOf" srcId="{BF4E6BA8-AAC3-440B-8558-5AC7BF365AAA}" destId="{E7C9B338-91DF-4ED7-BB55-B394BF6A2EC6}" srcOrd="10" destOrd="0" presId="urn:microsoft.com/office/officeart/2005/8/layout/cycle1"/>
    <dgm:cxn modelId="{F0B5EBCB-01DB-4DCB-BE43-55120DC561FE}" type="presParOf" srcId="{BF4E6BA8-AAC3-440B-8558-5AC7BF365AAA}" destId="{D8E6E9E6-6AD8-43B0-BD3F-FFDAB63D4B24}" srcOrd="11" destOrd="0" presId="urn:microsoft.com/office/officeart/2005/8/layout/cycle1"/>
    <dgm:cxn modelId="{C73B742D-686F-47B4-ADF8-F665FA915BE8}" type="presParOf" srcId="{BF4E6BA8-AAC3-440B-8558-5AC7BF365AAA}" destId="{C29BDF65-2E41-4D24-ADAF-F36405B3F0A8}" srcOrd="12" destOrd="0" presId="urn:microsoft.com/office/officeart/2005/8/layout/cycle1"/>
    <dgm:cxn modelId="{11C00E4E-6EB4-409B-951A-922F3F766920}" type="presParOf" srcId="{BF4E6BA8-AAC3-440B-8558-5AC7BF365AAA}" destId="{7826E083-BC6B-44BE-9DC5-CC031CCC4BD2}" srcOrd="13" destOrd="0" presId="urn:microsoft.com/office/officeart/2005/8/layout/cycle1"/>
    <dgm:cxn modelId="{15BEA225-8669-4E9B-B9D5-D11651275B79}" type="presParOf" srcId="{BF4E6BA8-AAC3-440B-8558-5AC7BF365AAA}" destId="{B45470BF-E8BF-44ED-8333-B00CF9D4803B}"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859B94FE-D1E0-4558-8174-BE3179DC8945}">
      <dgm:prSet phldrT="[Texte]"/>
      <dgm:spPr>
        <a:solidFill>
          <a:srgbClr val="0683AA"/>
        </a:solidFill>
      </dgm:spPr>
      <dgm:t>
        <a:bodyPr/>
        <a:lstStyle/>
        <a:p>
          <a:r>
            <a:rPr lang="fr-FR" noProof="0" dirty="0">
              <a:solidFill>
                <a:schemeClr val="bg1"/>
              </a:solidFill>
            </a:rPr>
            <a:t>Le client est content</a:t>
          </a:r>
        </a:p>
      </dgm:t>
    </dgm:pt>
    <dgm:pt modelId="{AA806E9A-AFE4-476C-AEC3-D9CB802BE2E3}" type="parTrans" cxnId="{3A1055A4-00B5-4391-AB5E-18D37393A8C1}">
      <dgm:prSet/>
      <dgm:spPr/>
      <dgm:t>
        <a:bodyPr/>
        <a:lstStyle/>
        <a:p>
          <a:endParaRPr lang="fr-FR"/>
        </a:p>
      </dgm:t>
    </dgm:pt>
    <dgm:pt modelId="{08F417D1-B06B-42B5-BDDD-EC594949E440}" type="sibTrans" cxnId="{3A1055A4-00B5-4391-AB5E-18D37393A8C1}">
      <dgm:prSet/>
      <dgm:spPr>
        <a:solidFill>
          <a:schemeClr val="bg1">
            <a:lumMod val="65000"/>
          </a:schemeClr>
        </a:solidFill>
      </dgm:spPr>
      <dgm:t>
        <a:bodyPr/>
        <a:lstStyle/>
        <a:p>
          <a:endParaRPr lang="fr-FR"/>
        </a:p>
      </dgm:t>
    </dgm:pt>
    <dgm:pt modelId="{1AEF7077-A518-477E-8053-FDA0F97E95DA}">
      <dgm:prSet phldrT="[Texte]"/>
      <dgm:spPr>
        <a:solidFill>
          <a:srgbClr val="0683AA"/>
        </a:solidFill>
      </dgm:spPr>
      <dgm:t>
        <a:bodyPr/>
        <a:lstStyle/>
        <a:p>
          <a:r>
            <a:rPr lang="fr-FR" noProof="0" dirty="0">
              <a:solidFill>
                <a:schemeClr val="bg1"/>
              </a:solidFill>
            </a:rPr>
            <a:t>Le client recommande le produit à son entourage</a:t>
          </a:r>
        </a:p>
      </dgm:t>
    </dgm:pt>
    <dgm:pt modelId="{45F9C58C-D5E9-4E6F-8352-D354D81F98A6}" type="parTrans" cxnId="{F74E7B40-AE67-4301-9E79-09963D5D3AEC}">
      <dgm:prSet/>
      <dgm:spPr/>
      <dgm:t>
        <a:bodyPr/>
        <a:lstStyle/>
        <a:p>
          <a:endParaRPr lang="fr-FR"/>
        </a:p>
      </dgm:t>
    </dgm:pt>
    <dgm:pt modelId="{DECC1392-CAD3-4006-8C99-C596842B8BAC}" type="sibTrans" cxnId="{F74E7B40-AE67-4301-9E79-09963D5D3AEC}">
      <dgm:prSet/>
      <dgm:spPr>
        <a:solidFill>
          <a:schemeClr val="bg1">
            <a:lumMod val="65000"/>
          </a:schemeClr>
        </a:solidFill>
      </dgm:spPr>
      <dgm:t>
        <a:bodyPr/>
        <a:lstStyle/>
        <a:p>
          <a:endParaRPr lang="fr-FR"/>
        </a:p>
      </dgm:t>
    </dgm:pt>
    <dgm:pt modelId="{59FA25B2-7E14-4ABC-BFF4-E63F1E12DBD1}">
      <dgm:prSet phldrT="[Texte]"/>
      <dgm:spPr>
        <a:solidFill>
          <a:srgbClr val="0683AA"/>
        </a:solidFill>
      </dgm:spPr>
      <dgm:t>
        <a:bodyPr/>
        <a:lstStyle/>
        <a:p>
          <a:r>
            <a:rPr lang="fr-FR" noProof="0" dirty="0">
              <a:solidFill>
                <a:schemeClr val="bg1"/>
              </a:solidFill>
            </a:rPr>
            <a:t>Nous augmentons nos ventes</a:t>
          </a:r>
        </a:p>
      </dgm:t>
    </dgm:pt>
    <dgm:pt modelId="{4D66080B-6345-410D-A196-EB339C1C3E98}" type="parTrans" cxnId="{6289695F-5EDE-4252-B86A-A82D29C21AE8}">
      <dgm:prSet/>
      <dgm:spPr/>
      <dgm:t>
        <a:bodyPr/>
        <a:lstStyle/>
        <a:p>
          <a:endParaRPr lang="fr-FR"/>
        </a:p>
      </dgm:t>
    </dgm:pt>
    <dgm:pt modelId="{0AB27C74-E8CF-4EF5-B8D8-C573C4BEB14E}" type="sibTrans" cxnId="{6289695F-5EDE-4252-B86A-A82D29C21AE8}">
      <dgm:prSet/>
      <dgm:spPr>
        <a:solidFill>
          <a:schemeClr val="bg1">
            <a:lumMod val="65000"/>
          </a:schemeClr>
        </a:solidFill>
      </dgm:spPr>
      <dgm:t>
        <a:bodyPr/>
        <a:lstStyle/>
        <a:p>
          <a:endParaRPr lang="fr-FR"/>
        </a:p>
      </dgm:t>
    </dgm:pt>
    <dgm:pt modelId="{5BD082EC-572C-4BB9-A472-E780544324B6}">
      <dgm:prSet phldrT="[Texte]"/>
      <dgm:spPr>
        <a:solidFill>
          <a:srgbClr val="0683AA"/>
        </a:solidFill>
      </dgm:spPr>
      <dgm:t>
        <a:bodyPr/>
        <a:lstStyle/>
        <a:p>
          <a:r>
            <a:rPr lang="fr-FR" dirty="0">
              <a:solidFill>
                <a:schemeClr val="bg1"/>
              </a:solidFill>
            </a:rPr>
            <a:t>Les investissements en production augmentent</a:t>
          </a:r>
          <a:endParaRPr lang="fr-FR" noProof="0" dirty="0">
            <a:solidFill>
              <a:schemeClr val="bg1"/>
            </a:solidFill>
          </a:endParaRPr>
        </a:p>
      </dgm:t>
    </dgm:pt>
    <dgm:pt modelId="{96A2ECE6-8E50-481B-973B-420009D91395}" type="parTrans" cxnId="{4767CDC5-626F-4D41-85ED-C8A3525A553D}">
      <dgm:prSet/>
      <dgm:spPr/>
      <dgm:t>
        <a:bodyPr/>
        <a:lstStyle/>
        <a:p>
          <a:endParaRPr lang="fr-FR"/>
        </a:p>
      </dgm:t>
    </dgm:pt>
    <dgm:pt modelId="{8DD08EEF-8BF6-47BC-AC8F-F39FD4ABF1D4}" type="sibTrans" cxnId="{4767CDC5-626F-4D41-85ED-C8A3525A553D}">
      <dgm:prSet/>
      <dgm:spPr>
        <a:solidFill>
          <a:schemeClr val="bg1">
            <a:lumMod val="65000"/>
          </a:schemeClr>
        </a:solidFill>
      </dgm:spPr>
      <dgm:t>
        <a:bodyPr/>
        <a:lstStyle/>
        <a:p>
          <a:endParaRPr lang="fr-FR"/>
        </a:p>
      </dgm:t>
    </dgm:pt>
    <dgm:pt modelId="{0752650F-85D8-4819-B9E5-83719D622365}">
      <dgm:prSet phldrT="[Texte]"/>
      <dgm:spPr>
        <a:solidFill>
          <a:srgbClr val="0683AA"/>
        </a:solidFill>
      </dgm:spPr>
      <dgm:t>
        <a:bodyPr/>
        <a:lstStyle/>
        <a:p>
          <a:r>
            <a:rPr lang="fr-FR" noProof="0" dirty="0">
              <a:solidFill>
                <a:schemeClr val="bg1"/>
              </a:solidFill>
            </a:rPr>
            <a:t>Les produits sont de meilleure qualité</a:t>
          </a:r>
        </a:p>
      </dgm:t>
    </dgm:pt>
    <dgm:pt modelId="{509AFFF2-059C-4D16-91AD-007C63FFB79F}" type="parTrans" cxnId="{CFD2D26C-8018-40A5-857D-B8655C8B67E2}">
      <dgm:prSet/>
      <dgm:spPr/>
      <dgm:t>
        <a:bodyPr/>
        <a:lstStyle/>
        <a:p>
          <a:endParaRPr lang="fr-FR"/>
        </a:p>
      </dgm:t>
    </dgm:pt>
    <dgm:pt modelId="{17A67FAC-9FEB-4DAE-9FF5-B1B02C7B3BD2}" type="sibTrans" cxnId="{CFD2D26C-8018-40A5-857D-B8655C8B67E2}">
      <dgm:prSet/>
      <dgm:spPr>
        <a:solidFill>
          <a:schemeClr val="bg1">
            <a:lumMod val="65000"/>
          </a:schemeClr>
        </a:solidFill>
      </dgm:spPr>
      <dgm:t>
        <a:bodyPr/>
        <a:lstStyle/>
        <a:p>
          <a:endParaRPr lang="fr-FR"/>
        </a:p>
      </dgm:t>
    </dgm:pt>
    <dgm:pt modelId="{C49657B0-871B-447F-951F-D3B1D94B26AF}" type="pres">
      <dgm:prSet presAssocID="{1DDADAFC-A8CF-4463-8F0E-CF5B8A34AE45}" presName="cycle" presStyleCnt="0">
        <dgm:presLayoutVars>
          <dgm:dir/>
          <dgm:resizeHandles val="exact"/>
        </dgm:presLayoutVars>
      </dgm:prSet>
      <dgm:spPr/>
    </dgm:pt>
    <dgm:pt modelId="{79CF2F13-50CB-420C-9B99-F6C74F6F84D1}" type="pres">
      <dgm:prSet presAssocID="{859B94FE-D1E0-4558-8174-BE3179DC8945}" presName="dummy" presStyleCnt="0"/>
      <dgm:spPr/>
    </dgm:pt>
    <dgm:pt modelId="{5F217797-35DB-4CDF-8631-69EC6FD863C5}" type="pres">
      <dgm:prSet presAssocID="{859B94FE-D1E0-4558-8174-BE3179DC8945}" presName="node" presStyleLbl="revTx" presStyleIdx="0" presStyleCnt="5">
        <dgm:presLayoutVars>
          <dgm:bulletEnabled val="1"/>
        </dgm:presLayoutVars>
      </dgm:prSet>
      <dgm:spPr/>
    </dgm:pt>
    <dgm:pt modelId="{183EC24D-E094-4D6C-A1E5-98AB73BFEDD4}" type="pres">
      <dgm:prSet presAssocID="{08F417D1-B06B-42B5-BDDD-EC594949E440}" presName="sibTrans" presStyleLbl="node1" presStyleIdx="0" presStyleCnt="5"/>
      <dgm:spPr/>
    </dgm:pt>
    <dgm:pt modelId="{7AAFE6F0-0AE9-4D1D-951A-0F08D8CA7006}" type="pres">
      <dgm:prSet presAssocID="{1AEF7077-A518-477E-8053-FDA0F97E95DA}" presName="dummy" presStyleCnt="0"/>
      <dgm:spPr/>
    </dgm:pt>
    <dgm:pt modelId="{AF9DD4C7-6AC1-4185-84B7-5AC846B96598}" type="pres">
      <dgm:prSet presAssocID="{1AEF7077-A518-477E-8053-FDA0F97E95DA}" presName="node" presStyleLbl="revTx" presStyleIdx="1" presStyleCnt="5">
        <dgm:presLayoutVars>
          <dgm:bulletEnabled val="1"/>
        </dgm:presLayoutVars>
      </dgm:prSet>
      <dgm:spPr/>
    </dgm:pt>
    <dgm:pt modelId="{AC3D41D0-33B2-4344-B755-34FB76DED57C}" type="pres">
      <dgm:prSet presAssocID="{DECC1392-CAD3-4006-8C99-C596842B8BAC}" presName="sibTrans" presStyleLbl="node1" presStyleIdx="1" presStyleCnt="5"/>
      <dgm:spPr/>
    </dgm:pt>
    <dgm:pt modelId="{240BEC34-B89D-4128-9430-7469614FD9F6}" type="pres">
      <dgm:prSet presAssocID="{59FA25B2-7E14-4ABC-BFF4-E63F1E12DBD1}" presName="dummy" presStyleCnt="0"/>
      <dgm:spPr/>
    </dgm:pt>
    <dgm:pt modelId="{F6489E6E-CF85-43E8-86C6-124EDBBA24EA}" type="pres">
      <dgm:prSet presAssocID="{59FA25B2-7E14-4ABC-BFF4-E63F1E12DBD1}" presName="node" presStyleLbl="revTx" presStyleIdx="2" presStyleCnt="5">
        <dgm:presLayoutVars>
          <dgm:bulletEnabled val="1"/>
        </dgm:presLayoutVars>
      </dgm:prSet>
      <dgm:spPr/>
    </dgm:pt>
    <dgm:pt modelId="{FA54EE8B-2EA1-425D-BED3-601CFE2CAB9C}" type="pres">
      <dgm:prSet presAssocID="{0AB27C74-E8CF-4EF5-B8D8-C573C4BEB14E}" presName="sibTrans" presStyleLbl="node1" presStyleIdx="2" presStyleCnt="5"/>
      <dgm:spPr/>
    </dgm:pt>
    <dgm:pt modelId="{EB20B65D-2A28-4681-8D21-75EBD8DC9F90}" type="pres">
      <dgm:prSet presAssocID="{5BD082EC-572C-4BB9-A472-E780544324B6}" presName="dummy" presStyleCnt="0"/>
      <dgm:spPr/>
    </dgm:pt>
    <dgm:pt modelId="{A035EAF3-62C6-46EB-8C6D-74A78D60979D}" type="pres">
      <dgm:prSet presAssocID="{5BD082EC-572C-4BB9-A472-E780544324B6}" presName="node" presStyleLbl="revTx" presStyleIdx="3" presStyleCnt="5">
        <dgm:presLayoutVars>
          <dgm:bulletEnabled val="1"/>
        </dgm:presLayoutVars>
      </dgm:prSet>
      <dgm:spPr/>
    </dgm:pt>
    <dgm:pt modelId="{80E2E611-8962-4959-ADA6-6B9BBB8531E1}" type="pres">
      <dgm:prSet presAssocID="{8DD08EEF-8BF6-47BC-AC8F-F39FD4ABF1D4}" presName="sibTrans" presStyleLbl="node1" presStyleIdx="3" presStyleCnt="5"/>
      <dgm:spPr/>
    </dgm:pt>
    <dgm:pt modelId="{0831984A-9C6C-4473-9572-5BC602BE2454}" type="pres">
      <dgm:prSet presAssocID="{0752650F-85D8-4819-B9E5-83719D622365}" presName="dummy" presStyleCnt="0"/>
      <dgm:spPr/>
    </dgm:pt>
    <dgm:pt modelId="{C3536CC7-9469-4105-A38A-DBA1D400CF2C}" type="pres">
      <dgm:prSet presAssocID="{0752650F-85D8-4819-B9E5-83719D622365}" presName="node" presStyleLbl="revTx" presStyleIdx="4" presStyleCnt="5">
        <dgm:presLayoutVars>
          <dgm:bulletEnabled val="1"/>
        </dgm:presLayoutVars>
      </dgm:prSet>
      <dgm:spPr/>
    </dgm:pt>
    <dgm:pt modelId="{33FA36E4-6C9F-4D7C-9513-F03975C99D55}" type="pres">
      <dgm:prSet presAssocID="{17A67FAC-9FEB-4DAE-9FF5-B1B02C7B3BD2}" presName="sibTrans" presStyleLbl="node1" presStyleIdx="4" presStyleCnt="5"/>
      <dgm:spPr/>
    </dgm:pt>
  </dgm:ptLst>
  <dgm:cxnLst>
    <dgm:cxn modelId="{BF0AEE17-2A7C-4D8A-A42A-F985302CC506}" type="presOf" srcId="{5BD082EC-572C-4BB9-A472-E780544324B6}" destId="{A035EAF3-62C6-46EB-8C6D-74A78D60979D}" srcOrd="0" destOrd="0" presId="urn:microsoft.com/office/officeart/2005/8/layout/cycle1"/>
    <dgm:cxn modelId="{F74E7B40-AE67-4301-9E79-09963D5D3AEC}" srcId="{1DDADAFC-A8CF-4463-8F0E-CF5B8A34AE45}" destId="{1AEF7077-A518-477E-8053-FDA0F97E95DA}" srcOrd="1" destOrd="0" parTransId="{45F9C58C-D5E9-4E6F-8352-D354D81F98A6}" sibTransId="{DECC1392-CAD3-4006-8C99-C596842B8BAC}"/>
    <dgm:cxn modelId="{6289695F-5EDE-4252-B86A-A82D29C21AE8}" srcId="{1DDADAFC-A8CF-4463-8F0E-CF5B8A34AE45}" destId="{59FA25B2-7E14-4ABC-BFF4-E63F1E12DBD1}" srcOrd="2" destOrd="0" parTransId="{4D66080B-6345-410D-A196-EB339C1C3E98}" sibTransId="{0AB27C74-E8CF-4EF5-B8D8-C573C4BEB14E}"/>
    <dgm:cxn modelId="{FBDD4966-4AC9-4A4A-99B0-3DE695641A7D}" type="presOf" srcId="{1AEF7077-A518-477E-8053-FDA0F97E95DA}" destId="{AF9DD4C7-6AC1-4185-84B7-5AC846B96598}" srcOrd="0" destOrd="0" presId="urn:microsoft.com/office/officeart/2005/8/layout/cycle1"/>
    <dgm:cxn modelId="{0C1F0C6B-4A7A-47F3-9D80-B890C96940BB}" type="presOf" srcId="{DECC1392-CAD3-4006-8C99-C596842B8BAC}" destId="{AC3D41D0-33B2-4344-B755-34FB76DED57C}" srcOrd="0" destOrd="0" presId="urn:microsoft.com/office/officeart/2005/8/layout/cycle1"/>
    <dgm:cxn modelId="{CFD2D26C-8018-40A5-857D-B8655C8B67E2}" srcId="{1DDADAFC-A8CF-4463-8F0E-CF5B8A34AE45}" destId="{0752650F-85D8-4819-B9E5-83719D622365}" srcOrd="4" destOrd="0" parTransId="{509AFFF2-059C-4D16-91AD-007C63FFB79F}" sibTransId="{17A67FAC-9FEB-4DAE-9FF5-B1B02C7B3BD2}"/>
    <dgm:cxn modelId="{C6EEE56C-060C-466A-8C2B-CC8060BEEF92}" type="presOf" srcId="{0AB27C74-E8CF-4EF5-B8D8-C573C4BEB14E}" destId="{FA54EE8B-2EA1-425D-BED3-601CFE2CAB9C}" srcOrd="0" destOrd="0" presId="urn:microsoft.com/office/officeart/2005/8/layout/cycle1"/>
    <dgm:cxn modelId="{6BDDB451-4327-434F-9B49-10D5AF177FEF}" type="presOf" srcId="{1DDADAFC-A8CF-4463-8F0E-CF5B8A34AE45}" destId="{C49657B0-871B-447F-951F-D3B1D94B26AF}" srcOrd="0" destOrd="0" presId="urn:microsoft.com/office/officeart/2005/8/layout/cycle1"/>
    <dgm:cxn modelId="{0B3CF092-7BCE-43A9-800E-5050FCD19AEC}" type="presOf" srcId="{0752650F-85D8-4819-B9E5-83719D622365}" destId="{C3536CC7-9469-4105-A38A-DBA1D400CF2C}" srcOrd="0" destOrd="0" presId="urn:microsoft.com/office/officeart/2005/8/layout/cycle1"/>
    <dgm:cxn modelId="{9499B696-1515-4C22-B8DE-1576F97EF524}" type="presOf" srcId="{8DD08EEF-8BF6-47BC-AC8F-F39FD4ABF1D4}" destId="{80E2E611-8962-4959-ADA6-6B9BBB8531E1}" srcOrd="0" destOrd="0" presId="urn:microsoft.com/office/officeart/2005/8/layout/cycle1"/>
    <dgm:cxn modelId="{3A1055A4-00B5-4391-AB5E-18D37393A8C1}" srcId="{1DDADAFC-A8CF-4463-8F0E-CF5B8A34AE45}" destId="{859B94FE-D1E0-4558-8174-BE3179DC8945}" srcOrd="0" destOrd="0" parTransId="{AA806E9A-AFE4-476C-AEC3-D9CB802BE2E3}" sibTransId="{08F417D1-B06B-42B5-BDDD-EC594949E440}"/>
    <dgm:cxn modelId="{44529CAD-4607-4ADD-98CD-52FE125250D0}" type="presOf" srcId="{59FA25B2-7E14-4ABC-BFF4-E63F1E12DBD1}" destId="{F6489E6E-CF85-43E8-86C6-124EDBBA24EA}" srcOrd="0" destOrd="0" presId="urn:microsoft.com/office/officeart/2005/8/layout/cycle1"/>
    <dgm:cxn modelId="{4767CDC5-626F-4D41-85ED-C8A3525A553D}" srcId="{1DDADAFC-A8CF-4463-8F0E-CF5B8A34AE45}" destId="{5BD082EC-572C-4BB9-A472-E780544324B6}" srcOrd="3" destOrd="0" parTransId="{96A2ECE6-8E50-481B-973B-420009D91395}" sibTransId="{8DD08EEF-8BF6-47BC-AC8F-F39FD4ABF1D4}"/>
    <dgm:cxn modelId="{276FF4C7-70E1-421D-BF5E-45EEC0404477}" type="presOf" srcId="{859B94FE-D1E0-4558-8174-BE3179DC8945}" destId="{5F217797-35DB-4CDF-8631-69EC6FD863C5}" srcOrd="0" destOrd="0" presId="urn:microsoft.com/office/officeart/2005/8/layout/cycle1"/>
    <dgm:cxn modelId="{D3E369D1-DB28-4BD9-9636-6596CB7CAB20}" type="presOf" srcId="{17A67FAC-9FEB-4DAE-9FF5-B1B02C7B3BD2}" destId="{33FA36E4-6C9F-4D7C-9513-F03975C99D55}" srcOrd="0" destOrd="0" presId="urn:microsoft.com/office/officeart/2005/8/layout/cycle1"/>
    <dgm:cxn modelId="{E0473EEA-E23E-4C27-BB3E-F704C016999F}" type="presOf" srcId="{08F417D1-B06B-42B5-BDDD-EC594949E440}" destId="{183EC24D-E094-4D6C-A1E5-98AB73BFEDD4}" srcOrd="0" destOrd="0" presId="urn:microsoft.com/office/officeart/2005/8/layout/cycle1"/>
    <dgm:cxn modelId="{44F5D32F-B93E-4DBD-84AA-7A7209522D00}" type="presParOf" srcId="{C49657B0-871B-447F-951F-D3B1D94B26AF}" destId="{79CF2F13-50CB-420C-9B99-F6C74F6F84D1}" srcOrd="0" destOrd="0" presId="urn:microsoft.com/office/officeart/2005/8/layout/cycle1"/>
    <dgm:cxn modelId="{A56B66D7-A736-40CC-9F85-D33F2DCBACC1}" type="presParOf" srcId="{C49657B0-871B-447F-951F-D3B1D94B26AF}" destId="{5F217797-35DB-4CDF-8631-69EC6FD863C5}" srcOrd="1" destOrd="0" presId="urn:microsoft.com/office/officeart/2005/8/layout/cycle1"/>
    <dgm:cxn modelId="{2D04A98F-6569-451F-90B7-69F9A1F99BDA}" type="presParOf" srcId="{C49657B0-871B-447F-951F-D3B1D94B26AF}" destId="{183EC24D-E094-4D6C-A1E5-98AB73BFEDD4}" srcOrd="2" destOrd="0" presId="urn:microsoft.com/office/officeart/2005/8/layout/cycle1"/>
    <dgm:cxn modelId="{AEEF3CCE-3A9C-4FAC-9B44-EEA75AAF807B}" type="presParOf" srcId="{C49657B0-871B-447F-951F-D3B1D94B26AF}" destId="{7AAFE6F0-0AE9-4D1D-951A-0F08D8CA7006}" srcOrd="3" destOrd="0" presId="urn:microsoft.com/office/officeart/2005/8/layout/cycle1"/>
    <dgm:cxn modelId="{F97E4F04-2AC6-4333-94C9-1E73964FB954}" type="presParOf" srcId="{C49657B0-871B-447F-951F-D3B1D94B26AF}" destId="{AF9DD4C7-6AC1-4185-84B7-5AC846B96598}" srcOrd="4" destOrd="0" presId="urn:microsoft.com/office/officeart/2005/8/layout/cycle1"/>
    <dgm:cxn modelId="{723B6201-7B07-4635-BF12-C22E86343290}" type="presParOf" srcId="{C49657B0-871B-447F-951F-D3B1D94B26AF}" destId="{AC3D41D0-33B2-4344-B755-34FB76DED57C}" srcOrd="5" destOrd="0" presId="urn:microsoft.com/office/officeart/2005/8/layout/cycle1"/>
    <dgm:cxn modelId="{6E7918AD-A654-43EF-9E94-4AF50226688E}" type="presParOf" srcId="{C49657B0-871B-447F-951F-D3B1D94B26AF}" destId="{240BEC34-B89D-4128-9430-7469614FD9F6}" srcOrd="6" destOrd="0" presId="urn:microsoft.com/office/officeart/2005/8/layout/cycle1"/>
    <dgm:cxn modelId="{08F9F63D-E446-4EC3-8621-2C04EC3CB450}" type="presParOf" srcId="{C49657B0-871B-447F-951F-D3B1D94B26AF}" destId="{F6489E6E-CF85-43E8-86C6-124EDBBA24EA}" srcOrd="7" destOrd="0" presId="urn:microsoft.com/office/officeart/2005/8/layout/cycle1"/>
    <dgm:cxn modelId="{DA81101B-FF19-437A-94BB-8D8055DE6B91}" type="presParOf" srcId="{C49657B0-871B-447F-951F-D3B1D94B26AF}" destId="{FA54EE8B-2EA1-425D-BED3-601CFE2CAB9C}" srcOrd="8" destOrd="0" presId="urn:microsoft.com/office/officeart/2005/8/layout/cycle1"/>
    <dgm:cxn modelId="{DA086F5B-CECC-42DA-9B72-965A097BB8F5}" type="presParOf" srcId="{C49657B0-871B-447F-951F-D3B1D94B26AF}" destId="{EB20B65D-2A28-4681-8D21-75EBD8DC9F90}" srcOrd="9" destOrd="0" presId="urn:microsoft.com/office/officeart/2005/8/layout/cycle1"/>
    <dgm:cxn modelId="{5C0A25B2-F149-406B-AFE7-28C7C5E0C8F6}" type="presParOf" srcId="{C49657B0-871B-447F-951F-D3B1D94B26AF}" destId="{A035EAF3-62C6-46EB-8C6D-74A78D60979D}" srcOrd="10" destOrd="0" presId="urn:microsoft.com/office/officeart/2005/8/layout/cycle1"/>
    <dgm:cxn modelId="{EE21D8E5-212B-4741-907B-A8FE69A51815}" type="presParOf" srcId="{C49657B0-871B-447F-951F-D3B1D94B26AF}" destId="{80E2E611-8962-4959-ADA6-6B9BBB8531E1}" srcOrd="11" destOrd="0" presId="urn:microsoft.com/office/officeart/2005/8/layout/cycle1"/>
    <dgm:cxn modelId="{9EC9CEE8-E270-4994-8ED8-C838024C8148}" type="presParOf" srcId="{C49657B0-871B-447F-951F-D3B1D94B26AF}" destId="{0831984A-9C6C-4473-9572-5BC602BE2454}" srcOrd="12" destOrd="0" presId="urn:microsoft.com/office/officeart/2005/8/layout/cycle1"/>
    <dgm:cxn modelId="{36D53625-D19D-4630-BA82-B7B47997C629}" type="presParOf" srcId="{C49657B0-871B-447F-951F-D3B1D94B26AF}" destId="{C3536CC7-9469-4105-A38A-DBA1D400CF2C}" srcOrd="13" destOrd="0" presId="urn:microsoft.com/office/officeart/2005/8/layout/cycle1"/>
    <dgm:cxn modelId="{53BCAAE6-FF19-4BCF-8DBF-44C64D5E5153}" type="presParOf" srcId="{C49657B0-871B-447F-951F-D3B1D94B26AF}" destId="{33FA36E4-6C9F-4D7C-9513-F03975C99D5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DADAFC-A8CF-4463-8F0E-CF5B8A34AE45}"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US"/>
        </a:p>
      </dgm:t>
    </dgm:pt>
    <dgm:pt modelId="{FC91BF5A-AB75-49CC-8BED-B9381C422B19}">
      <dgm:prSet phldrT="[Texte]"/>
      <dgm:spPr/>
      <dgm:t>
        <a:bodyPr/>
        <a:lstStyle/>
        <a:p>
          <a:r>
            <a:rPr lang="fr-FR" noProof="0" dirty="0"/>
            <a:t>Le client est mécontent</a:t>
          </a:r>
        </a:p>
      </dgm:t>
    </dgm:pt>
    <dgm:pt modelId="{48DD6847-FC10-4AAD-B915-F82B7B259DE9}" type="parTrans" cxnId="{BF2D9781-265D-4FCB-BDDB-B0BB6FA9CE5F}">
      <dgm:prSet/>
      <dgm:spPr/>
      <dgm:t>
        <a:bodyPr/>
        <a:lstStyle/>
        <a:p>
          <a:endParaRPr lang="en-US"/>
        </a:p>
      </dgm:t>
    </dgm:pt>
    <dgm:pt modelId="{3E0C012A-36AB-4495-BDF4-E183E0A249F3}" type="sibTrans" cxnId="{BF2D9781-265D-4FCB-BDDB-B0BB6FA9CE5F}">
      <dgm:prSet/>
      <dgm:spPr/>
      <dgm:t>
        <a:bodyPr/>
        <a:lstStyle/>
        <a:p>
          <a:endParaRPr lang="en-US"/>
        </a:p>
      </dgm:t>
    </dgm:pt>
    <dgm:pt modelId="{884C47F8-4BCE-4B17-80CF-810CF1152001}">
      <dgm:prSet phldrT="[Texte]"/>
      <dgm:spPr/>
      <dgm:t>
        <a:bodyPr/>
        <a:lstStyle/>
        <a:p>
          <a:r>
            <a:rPr lang="fr-FR" noProof="0" dirty="0"/>
            <a:t>Le client exige des prix moins chers</a:t>
          </a:r>
        </a:p>
      </dgm:t>
    </dgm:pt>
    <dgm:pt modelId="{7F932E9A-1B45-4D85-A191-525644ABC033}" type="parTrans" cxnId="{D58650F9-BAA6-4DAC-A2B1-BEE3B40A2EBF}">
      <dgm:prSet/>
      <dgm:spPr/>
      <dgm:t>
        <a:bodyPr/>
        <a:lstStyle/>
        <a:p>
          <a:endParaRPr lang="en-US"/>
        </a:p>
      </dgm:t>
    </dgm:pt>
    <dgm:pt modelId="{AC928473-47F5-446A-A7A2-26AAFD57A1AF}" type="sibTrans" cxnId="{D58650F9-BAA6-4DAC-A2B1-BEE3B40A2EBF}">
      <dgm:prSet/>
      <dgm:spPr/>
      <dgm:t>
        <a:bodyPr/>
        <a:lstStyle/>
        <a:p>
          <a:endParaRPr lang="en-US"/>
        </a:p>
      </dgm:t>
    </dgm:pt>
    <dgm:pt modelId="{6781D9CD-6E3D-4860-A39B-16A8E7E79E5D}">
      <dgm:prSet phldrT="[Texte]"/>
      <dgm:spPr/>
      <dgm:t>
        <a:bodyPr/>
        <a:lstStyle/>
        <a:p>
          <a:r>
            <a:rPr lang="fr-FR" noProof="0" dirty="0"/>
            <a:t>On propose des produits moins chers</a:t>
          </a:r>
        </a:p>
      </dgm:t>
    </dgm:pt>
    <dgm:pt modelId="{EB40840B-FA4B-4C0F-9181-25EB9CC1650F}" type="parTrans" cxnId="{AF4C4C51-56BD-42CD-B10A-978856AA9B58}">
      <dgm:prSet/>
      <dgm:spPr/>
      <dgm:t>
        <a:bodyPr/>
        <a:lstStyle/>
        <a:p>
          <a:endParaRPr lang="en-US"/>
        </a:p>
      </dgm:t>
    </dgm:pt>
    <dgm:pt modelId="{47CC2ED3-5EA0-4920-9AA1-9BE35E20D42F}" type="sibTrans" cxnId="{AF4C4C51-56BD-42CD-B10A-978856AA9B58}">
      <dgm:prSet/>
      <dgm:spPr/>
      <dgm:t>
        <a:bodyPr/>
        <a:lstStyle/>
        <a:p>
          <a:endParaRPr lang="en-US"/>
        </a:p>
      </dgm:t>
    </dgm:pt>
    <dgm:pt modelId="{7EF139A5-4AB3-4A8F-9F51-41015BE11645}">
      <dgm:prSet phldrT="[Texte]"/>
      <dgm:spPr/>
      <dgm:t>
        <a:bodyPr/>
        <a:lstStyle/>
        <a:p>
          <a:r>
            <a:rPr lang="fr-FR" noProof="0" dirty="0"/>
            <a:t>Les investissements en production sont réduits</a:t>
          </a:r>
        </a:p>
      </dgm:t>
    </dgm:pt>
    <dgm:pt modelId="{597C4856-9F10-4D38-8561-20B5967354D5}" type="parTrans" cxnId="{307273C9-4DC6-4E81-BE71-26186C9723F0}">
      <dgm:prSet/>
      <dgm:spPr/>
      <dgm:t>
        <a:bodyPr/>
        <a:lstStyle/>
        <a:p>
          <a:endParaRPr lang="en-US"/>
        </a:p>
      </dgm:t>
    </dgm:pt>
    <dgm:pt modelId="{8BFCA221-269A-48AB-8A27-FD822615F78A}" type="sibTrans" cxnId="{307273C9-4DC6-4E81-BE71-26186C9723F0}">
      <dgm:prSet/>
      <dgm:spPr/>
      <dgm:t>
        <a:bodyPr/>
        <a:lstStyle/>
        <a:p>
          <a:endParaRPr lang="en-US"/>
        </a:p>
      </dgm:t>
    </dgm:pt>
    <dgm:pt modelId="{5A103393-E529-4C29-884C-2CDC864169F1}">
      <dgm:prSet phldrT="[Texte]"/>
      <dgm:spPr/>
      <dgm:t>
        <a:bodyPr/>
        <a:lstStyle/>
        <a:p>
          <a:r>
            <a:rPr lang="fr-FR" noProof="0" dirty="0"/>
            <a:t>La qualité baisse</a:t>
          </a:r>
        </a:p>
      </dgm:t>
    </dgm:pt>
    <dgm:pt modelId="{25FF9AEC-4010-4FC2-8815-BB90DEF64D4F}" type="parTrans" cxnId="{4C6FF1A1-6396-4227-8E9A-C97838EFB16F}">
      <dgm:prSet/>
      <dgm:spPr/>
      <dgm:t>
        <a:bodyPr/>
        <a:lstStyle/>
        <a:p>
          <a:endParaRPr lang="en-US"/>
        </a:p>
      </dgm:t>
    </dgm:pt>
    <dgm:pt modelId="{0C6093F4-FA5E-44D3-8C12-726D33CBDBDB}" type="sibTrans" cxnId="{4C6FF1A1-6396-4227-8E9A-C97838EFB16F}">
      <dgm:prSet/>
      <dgm:spPr/>
      <dgm:t>
        <a:bodyPr/>
        <a:lstStyle/>
        <a:p>
          <a:endParaRPr lang="en-US"/>
        </a:p>
      </dgm:t>
    </dgm:pt>
    <dgm:pt modelId="{BF4E6BA8-AAC3-440B-8558-5AC7BF365AAA}" type="pres">
      <dgm:prSet presAssocID="{1DDADAFC-A8CF-4463-8F0E-CF5B8A34AE45}" presName="cycle" presStyleCnt="0">
        <dgm:presLayoutVars>
          <dgm:dir/>
          <dgm:resizeHandles val="exact"/>
        </dgm:presLayoutVars>
      </dgm:prSet>
      <dgm:spPr/>
    </dgm:pt>
    <dgm:pt modelId="{45C653A0-3998-445F-8438-BDE7684678EE}" type="pres">
      <dgm:prSet presAssocID="{FC91BF5A-AB75-49CC-8BED-B9381C422B19}" presName="dummy" presStyleCnt="0"/>
      <dgm:spPr/>
    </dgm:pt>
    <dgm:pt modelId="{0253F10D-8803-4BA7-AD97-0A1360A6FD5E}" type="pres">
      <dgm:prSet presAssocID="{FC91BF5A-AB75-49CC-8BED-B9381C422B19}" presName="node" presStyleLbl="revTx" presStyleIdx="0" presStyleCnt="5">
        <dgm:presLayoutVars>
          <dgm:bulletEnabled val="1"/>
        </dgm:presLayoutVars>
      </dgm:prSet>
      <dgm:spPr/>
    </dgm:pt>
    <dgm:pt modelId="{E26F2F20-492E-4DA2-8A45-AD171B9FE665}" type="pres">
      <dgm:prSet presAssocID="{3E0C012A-36AB-4495-BDF4-E183E0A249F3}" presName="sibTrans" presStyleLbl="node1" presStyleIdx="0" presStyleCnt="5"/>
      <dgm:spPr/>
    </dgm:pt>
    <dgm:pt modelId="{4A6F0DA4-1DBD-49A3-AC54-B365E8E2FFBB}" type="pres">
      <dgm:prSet presAssocID="{884C47F8-4BCE-4B17-80CF-810CF1152001}" presName="dummy" presStyleCnt="0"/>
      <dgm:spPr/>
    </dgm:pt>
    <dgm:pt modelId="{B2DED6A7-5669-45B5-94B9-02BE3E77427A}" type="pres">
      <dgm:prSet presAssocID="{884C47F8-4BCE-4B17-80CF-810CF1152001}" presName="node" presStyleLbl="revTx" presStyleIdx="1" presStyleCnt="5">
        <dgm:presLayoutVars>
          <dgm:bulletEnabled val="1"/>
        </dgm:presLayoutVars>
      </dgm:prSet>
      <dgm:spPr/>
    </dgm:pt>
    <dgm:pt modelId="{9BD873FD-4DA9-4A08-AB2B-2AC40379FCFF}" type="pres">
      <dgm:prSet presAssocID="{AC928473-47F5-446A-A7A2-26AAFD57A1AF}" presName="sibTrans" presStyleLbl="node1" presStyleIdx="1" presStyleCnt="5"/>
      <dgm:spPr/>
    </dgm:pt>
    <dgm:pt modelId="{CBED77DF-CF02-48D5-BAA1-AB47635B73BC}" type="pres">
      <dgm:prSet presAssocID="{6781D9CD-6E3D-4860-A39B-16A8E7E79E5D}" presName="dummy" presStyleCnt="0"/>
      <dgm:spPr/>
    </dgm:pt>
    <dgm:pt modelId="{57D766C2-396F-4363-91B7-B508AAECAE3B}" type="pres">
      <dgm:prSet presAssocID="{6781D9CD-6E3D-4860-A39B-16A8E7E79E5D}" presName="node" presStyleLbl="revTx" presStyleIdx="2" presStyleCnt="5">
        <dgm:presLayoutVars>
          <dgm:bulletEnabled val="1"/>
        </dgm:presLayoutVars>
      </dgm:prSet>
      <dgm:spPr/>
    </dgm:pt>
    <dgm:pt modelId="{D4E25AF6-B5D5-4F75-81E6-7B47F41D4C7D}" type="pres">
      <dgm:prSet presAssocID="{47CC2ED3-5EA0-4920-9AA1-9BE35E20D42F}" presName="sibTrans" presStyleLbl="node1" presStyleIdx="2" presStyleCnt="5"/>
      <dgm:spPr/>
    </dgm:pt>
    <dgm:pt modelId="{ABEEFC2F-A545-451F-9690-C84B653FBDC0}" type="pres">
      <dgm:prSet presAssocID="{7EF139A5-4AB3-4A8F-9F51-41015BE11645}" presName="dummy" presStyleCnt="0"/>
      <dgm:spPr/>
    </dgm:pt>
    <dgm:pt modelId="{E7C9B338-91DF-4ED7-BB55-B394BF6A2EC6}" type="pres">
      <dgm:prSet presAssocID="{7EF139A5-4AB3-4A8F-9F51-41015BE11645}" presName="node" presStyleLbl="revTx" presStyleIdx="3" presStyleCnt="5">
        <dgm:presLayoutVars>
          <dgm:bulletEnabled val="1"/>
        </dgm:presLayoutVars>
      </dgm:prSet>
      <dgm:spPr/>
    </dgm:pt>
    <dgm:pt modelId="{D8E6E9E6-6AD8-43B0-BD3F-FFDAB63D4B24}" type="pres">
      <dgm:prSet presAssocID="{8BFCA221-269A-48AB-8A27-FD822615F78A}" presName="sibTrans" presStyleLbl="node1" presStyleIdx="3" presStyleCnt="5"/>
      <dgm:spPr/>
    </dgm:pt>
    <dgm:pt modelId="{C29BDF65-2E41-4D24-ADAF-F36405B3F0A8}" type="pres">
      <dgm:prSet presAssocID="{5A103393-E529-4C29-884C-2CDC864169F1}" presName="dummy" presStyleCnt="0"/>
      <dgm:spPr/>
    </dgm:pt>
    <dgm:pt modelId="{7826E083-BC6B-44BE-9DC5-CC031CCC4BD2}" type="pres">
      <dgm:prSet presAssocID="{5A103393-E529-4C29-884C-2CDC864169F1}" presName="node" presStyleLbl="revTx" presStyleIdx="4" presStyleCnt="5">
        <dgm:presLayoutVars>
          <dgm:bulletEnabled val="1"/>
        </dgm:presLayoutVars>
      </dgm:prSet>
      <dgm:spPr/>
    </dgm:pt>
    <dgm:pt modelId="{B45470BF-E8BF-44ED-8333-B00CF9D4803B}" type="pres">
      <dgm:prSet presAssocID="{0C6093F4-FA5E-44D3-8C12-726D33CBDBDB}" presName="sibTrans" presStyleLbl="node1" presStyleIdx="4" presStyleCnt="5"/>
      <dgm:spPr/>
    </dgm:pt>
  </dgm:ptLst>
  <dgm:cxnLst>
    <dgm:cxn modelId="{F3661907-56AB-4003-9EB9-3B407184238A}" type="presOf" srcId="{0C6093F4-FA5E-44D3-8C12-726D33CBDBDB}" destId="{B45470BF-E8BF-44ED-8333-B00CF9D4803B}" srcOrd="0" destOrd="0" presId="urn:microsoft.com/office/officeart/2005/8/layout/cycle1"/>
    <dgm:cxn modelId="{B30B4F37-DD0D-4383-B32C-35BEE83D50F7}" type="presOf" srcId="{AC928473-47F5-446A-A7A2-26AAFD57A1AF}" destId="{9BD873FD-4DA9-4A08-AB2B-2AC40379FCFF}" srcOrd="0" destOrd="0" presId="urn:microsoft.com/office/officeart/2005/8/layout/cycle1"/>
    <dgm:cxn modelId="{AF4C4C51-56BD-42CD-B10A-978856AA9B58}" srcId="{1DDADAFC-A8CF-4463-8F0E-CF5B8A34AE45}" destId="{6781D9CD-6E3D-4860-A39B-16A8E7E79E5D}" srcOrd="2" destOrd="0" parTransId="{EB40840B-FA4B-4C0F-9181-25EB9CC1650F}" sibTransId="{47CC2ED3-5EA0-4920-9AA1-9BE35E20D42F}"/>
    <dgm:cxn modelId="{6824607F-8E83-4747-A322-4B93ECF9FA07}" type="presOf" srcId="{5A103393-E529-4C29-884C-2CDC864169F1}" destId="{7826E083-BC6B-44BE-9DC5-CC031CCC4BD2}" srcOrd="0" destOrd="0" presId="urn:microsoft.com/office/officeart/2005/8/layout/cycle1"/>
    <dgm:cxn modelId="{D6E4B07F-8A75-4FA2-BFD4-3F6C7A036E0E}" type="presOf" srcId="{47CC2ED3-5EA0-4920-9AA1-9BE35E20D42F}" destId="{D4E25AF6-B5D5-4F75-81E6-7B47F41D4C7D}" srcOrd="0" destOrd="0" presId="urn:microsoft.com/office/officeart/2005/8/layout/cycle1"/>
    <dgm:cxn modelId="{BF2D9781-265D-4FCB-BDDB-B0BB6FA9CE5F}" srcId="{1DDADAFC-A8CF-4463-8F0E-CF5B8A34AE45}" destId="{FC91BF5A-AB75-49CC-8BED-B9381C422B19}" srcOrd="0" destOrd="0" parTransId="{48DD6847-FC10-4AAD-B915-F82B7B259DE9}" sibTransId="{3E0C012A-36AB-4495-BDF4-E183E0A249F3}"/>
    <dgm:cxn modelId="{C89FDB8B-EDCB-4046-AE47-C3FA6EC23081}" type="presOf" srcId="{3E0C012A-36AB-4495-BDF4-E183E0A249F3}" destId="{E26F2F20-492E-4DA2-8A45-AD171B9FE665}" srcOrd="0" destOrd="0" presId="urn:microsoft.com/office/officeart/2005/8/layout/cycle1"/>
    <dgm:cxn modelId="{A4CEA691-3978-4144-9F09-BB4CCFE38987}" type="presOf" srcId="{1DDADAFC-A8CF-4463-8F0E-CF5B8A34AE45}" destId="{BF4E6BA8-AAC3-440B-8558-5AC7BF365AAA}" srcOrd="0" destOrd="0" presId="urn:microsoft.com/office/officeart/2005/8/layout/cycle1"/>
    <dgm:cxn modelId="{0F8C0A93-6D79-4785-A01F-265C95E428F0}" type="presOf" srcId="{FC91BF5A-AB75-49CC-8BED-B9381C422B19}" destId="{0253F10D-8803-4BA7-AD97-0A1360A6FD5E}" srcOrd="0" destOrd="0" presId="urn:microsoft.com/office/officeart/2005/8/layout/cycle1"/>
    <dgm:cxn modelId="{027F9697-114E-46A5-8DF2-2B5B2F2F1302}" type="presOf" srcId="{884C47F8-4BCE-4B17-80CF-810CF1152001}" destId="{B2DED6A7-5669-45B5-94B9-02BE3E77427A}" srcOrd="0" destOrd="0" presId="urn:microsoft.com/office/officeart/2005/8/layout/cycle1"/>
    <dgm:cxn modelId="{4C6FF1A1-6396-4227-8E9A-C97838EFB16F}" srcId="{1DDADAFC-A8CF-4463-8F0E-CF5B8A34AE45}" destId="{5A103393-E529-4C29-884C-2CDC864169F1}" srcOrd="4" destOrd="0" parTransId="{25FF9AEC-4010-4FC2-8815-BB90DEF64D4F}" sibTransId="{0C6093F4-FA5E-44D3-8C12-726D33CBDBDB}"/>
    <dgm:cxn modelId="{07D7D8B9-351B-4EC1-8608-92823C6AF727}" type="presOf" srcId="{8BFCA221-269A-48AB-8A27-FD822615F78A}" destId="{D8E6E9E6-6AD8-43B0-BD3F-FFDAB63D4B24}" srcOrd="0" destOrd="0" presId="urn:microsoft.com/office/officeart/2005/8/layout/cycle1"/>
    <dgm:cxn modelId="{5AB1D0C2-7286-44AC-A25F-CDE196F57AF2}" type="presOf" srcId="{6781D9CD-6E3D-4860-A39B-16A8E7E79E5D}" destId="{57D766C2-396F-4363-91B7-B508AAECAE3B}" srcOrd="0" destOrd="0" presId="urn:microsoft.com/office/officeart/2005/8/layout/cycle1"/>
    <dgm:cxn modelId="{307273C9-4DC6-4E81-BE71-26186C9723F0}" srcId="{1DDADAFC-A8CF-4463-8F0E-CF5B8A34AE45}" destId="{7EF139A5-4AB3-4A8F-9F51-41015BE11645}" srcOrd="3" destOrd="0" parTransId="{597C4856-9F10-4D38-8561-20B5967354D5}" sibTransId="{8BFCA221-269A-48AB-8A27-FD822615F78A}"/>
    <dgm:cxn modelId="{340B3AE0-C634-40F0-ABF0-E8257EAA9C7E}" type="presOf" srcId="{7EF139A5-4AB3-4A8F-9F51-41015BE11645}" destId="{E7C9B338-91DF-4ED7-BB55-B394BF6A2EC6}" srcOrd="0" destOrd="0" presId="urn:microsoft.com/office/officeart/2005/8/layout/cycle1"/>
    <dgm:cxn modelId="{D58650F9-BAA6-4DAC-A2B1-BEE3B40A2EBF}" srcId="{1DDADAFC-A8CF-4463-8F0E-CF5B8A34AE45}" destId="{884C47F8-4BCE-4B17-80CF-810CF1152001}" srcOrd="1" destOrd="0" parTransId="{7F932E9A-1B45-4D85-A191-525644ABC033}" sibTransId="{AC928473-47F5-446A-A7A2-26AAFD57A1AF}"/>
    <dgm:cxn modelId="{54C05E5F-CE16-49F2-A602-8FA00FE7EC42}" type="presParOf" srcId="{BF4E6BA8-AAC3-440B-8558-5AC7BF365AAA}" destId="{45C653A0-3998-445F-8438-BDE7684678EE}" srcOrd="0" destOrd="0" presId="urn:microsoft.com/office/officeart/2005/8/layout/cycle1"/>
    <dgm:cxn modelId="{EBC8F0E3-2CC0-4D09-9ADC-121A2DC86E9C}" type="presParOf" srcId="{BF4E6BA8-AAC3-440B-8558-5AC7BF365AAA}" destId="{0253F10D-8803-4BA7-AD97-0A1360A6FD5E}" srcOrd="1" destOrd="0" presId="urn:microsoft.com/office/officeart/2005/8/layout/cycle1"/>
    <dgm:cxn modelId="{F49FBA23-4323-47A9-A1D6-9017593BC6BD}" type="presParOf" srcId="{BF4E6BA8-AAC3-440B-8558-5AC7BF365AAA}" destId="{E26F2F20-492E-4DA2-8A45-AD171B9FE665}" srcOrd="2" destOrd="0" presId="urn:microsoft.com/office/officeart/2005/8/layout/cycle1"/>
    <dgm:cxn modelId="{4BBF252E-69FE-4BD7-85C4-3CCA99953653}" type="presParOf" srcId="{BF4E6BA8-AAC3-440B-8558-5AC7BF365AAA}" destId="{4A6F0DA4-1DBD-49A3-AC54-B365E8E2FFBB}" srcOrd="3" destOrd="0" presId="urn:microsoft.com/office/officeart/2005/8/layout/cycle1"/>
    <dgm:cxn modelId="{0D575E64-6A88-470C-85F5-C5A9FA429B52}" type="presParOf" srcId="{BF4E6BA8-AAC3-440B-8558-5AC7BF365AAA}" destId="{B2DED6A7-5669-45B5-94B9-02BE3E77427A}" srcOrd="4" destOrd="0" presId="urn:microsoft.com/office/officeart/2005/8/layout/cycle1"/>
    <dgm:cxn modelId="{1967ABFA-BF8E-4432-8A27-9FF2CEC58427}" type="presParOf" srcId="{BF4E6BA8-AAC3-440B-8558-5AC7BF365AAA}" destId="{9BD873FD-4DA9-4A08-AB2B-2AC40379FCFF}" srcOrd="5" destOrd="0" presId="urn:microsoft.com/office/officeart/2005/8/layout/cycle1"/>
    <dgm:cxn modelId="{388956CC-0E92-4C5D-9C52-6FB778C11F88}" type="presParOf" srcId="{BF4E6BA8-AAC3-440B-8558-5AC7BF365AAA}" destId="{CBED77DF-CF02-48D5-BAA1-AB47635B73BC}" srcOrd="6" destOrd="0" presId="urn:microsoft.com/office/officeart/2005/8/layout/cycle1"/>
    <dgm:cxn modelId="{28123C97-044B-4438-9C67-BF978EB60369}" type="presParOf" srcId="{BF4E6BA8-AAC3-440B-8558-5AC7BF365AAA}" destId="{57D766C2-396F-4363-91B7-B508AAECAE3B}" srcOrd="7" destOrd="0" presId="urn:microsoft.com/office/officeart/2005/8/layout/cycle1"/>
    <dgm:cxn modelId="{33E80F84-2D2B-444E-A092-011666607BE3}" type="presParOf" srcId="{BF4E6BA8-AAC3-440B-8558-5AC7BF365AAA}" destId="{D4E25AF6-B5D5-4F75-81E6-7B47F41D4C7D}" srcOrd="8" destOrd="0" presId="urn:microsoft.com/office/officeart/2005/8/layout/cycle1"/>
    <dgm:cxn modelId="{A8D2DAC0-1D07-4565-842A-E2D836DA303B}" type="presParOf" srcId="{BF4E6BA8-AAC3-440B-8558-5AC7BF365AAA}" destId="{ABEEFC2F-A545-451F-9690-C84B653FBDC0}" srcOrd="9" destOrd="0" presId="urn:microsoft.com/office/officeart/2005/8/layout/cycle1"/>
    <dgm:cxn modelId="{7BE68E1B-2C71-4B0E-ACAA-088399785FA4}" type="presParOf" srcId="{BF4E6BA8-AAC3-440B-8558-5AC7BF365AAA}" destId="{E7C9B338-91DF-4ED7-BB55-B394BF6A2EC6}" srcOrd="10" destOrd="0" presId="urn:microsoft.com/office/officeart/2005/8/layout/cycle1"/>
    <dgm:cxn modelId="{F0B5EBCB-01DB-4DCB-BE43-55120DC561FE}" type="presParOf" srcId="{BF4E6BA8-AAC3-440B-8558-5AC7BF365AAA}" destId="{D8E6E9E6-6AD8-43B0-BD3F-FFDAB63D4B24}" srcOrd="11" destOrd="0" presId="urn:microsoft.com/office/officeart/2005/8/layout/cycle1"/>
    <dgm:cxn modelId="{C73B742D-686F-47B4-ADF8-F665FA915BE8}" type="presParOf" srcId="{BF4E6BA8-AAC3-440B-8558-5AC7BF365AAA}" destId="{C29BDF65-2E41-4D24-ADAF-F36405B3F0A8}" srcOrd="12" destOrd="0" presId="urn:microsoft.com/office/officeart/2005/8/layout/cycle1"/>
    <dgm:cxn modelId="{11C00E4E-6EB4-409B-951A-922F3F766920}" type="presParOf" srcId="{BF4E6BA8-AAC3-440B-8558-5AC7BF365AAA}" destId="{7826E083-BC6B-44BE-9DC5-CC031CCC4BD2}" srcOrd="13" destOrd="0" presId="urn:microsoft.com/office/officeart/2005/8/layout/cycle1"/>
    <dgm:cxn modelId="{15BEA225-8669-4E9B-B9D5-D11651275B79}" type="presParOf" srcId="{BF4E6BA8-AAC3-440B-8558-5AC7BF365AAA}" destId="{B45470BF-E8BF-44ED-8333-B00CF9D4803B}"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618459" y="6316"/>
          <a:ext cx="220090" cy="220090"/>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 </a:t>
          </a:r>
        </a:p>
      </dsp:txBody>
      <dsp:txXfrm>
        <a:off x="618459" y="6316"/>
        <a:ext cx="220090" cy="220090"/>
      </dsp:txXfrm>
    </dsp:sp>
    <dsp:sp modelId="{D635CCA3-E82B-40FE-B5AC-3FC20005F065}">
      <dsp:nvSpPr>
        <dsp:cNvPr id="0" name=""/>
        <dsp:cNvSpPr/>
      </dsp:nvSpPr>
      <dsp:spPr>
        <a:xfrm>
          <a:off x="100887" y="-31"/>
          <a:ext cx="824981" cy="824981"/>
        </a:xfrm>
        <a:prstGeom prst="circularArrow">
          <a:avLst>
            <a:gd name="adj1" fmla="val 5202"/>
            <a:gd name="adj2" fmla="val 336066"/>
            <a:gd name="adj3" fmla="val 21292617"/>
            <a:gd name="adj4" fmla="val 19766786"/>
            <a:gd name="adj5" fmla="val 606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4C021-8EAD-4863-8C5D-2F9E52891B27}">
      <dsp:nvSpPr>
        <dsp:cNvPr id="0" name=""/>
        <dsp:cNvSpPr/>
      </dsp:nvSpPr>
      <dsp:spPr>
        <a:xfrm>
          <a:off x="751415" y="415512"/>
          <a:ext cx="220090" cy="220090"/>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 </a:t>
          </a:r>
        </a:p>
      </dsp:txBody>
      <dsp:txXfrm>
        <a:off x="751415" y="415512"/>
        <a:ext cx="220090" cy="220090"/>
      </dsp:txXfrm>
    </dsp:sp>
    <dsp:sp modelId="{F5B9806C-3A06-4AA2-A5AE-C89BEB0EC84D}">
      <dsp:nvSpPr>
        <dsp:cNvPr id="0" name=""/>
        <dsp:cNvSpPr/>
      </dsp:nvSpPr>
      <dsp:spPr>
        <a:xfrm>
          <a:off x="100887" y="-31"/>
          <a:ext cx="824981" cy="824981"/>
        </a:xfrm>
        <a:prstGeom prst="circularArrow">
          <a:avLst>
            <a:gd name="adj1" fmla="val 5202"/>
            <a:gd name="adj2" fmla="val 336066"/>
            <a:gd name="adj3" fmla="val 4014050"/>
            <a:gd name="adj4" fmla="val 2254027"/>
            <a:gd name="adj5" fmla="val 606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49B99-F975-4E85-B8AC-C03E515A2206}">
      <dsp:nvSpPr>
        <dsp:cNvPr id="0" name=""/>
        <dsp:cNvSpPr/>
      </dsp:nvSpPr>
      <dsp:spPr>
        <a:xfrm>
          <a:off x="403332" y="668409"/>
          <a:ext cx="220090" cy="220090"/>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 </a:t>
          </a:r>
        </a:p>
      </dsp:txBody>
      <dsp:txXfrm>
        <a:off x="403332" y="668409"/>
        <a:ext cx="220090" cy="220090"/>
      </dsp:txXfrm>
    </dsp:sp>
    <dsp:sp modelId="{82A972B0-5FE3-4E2A-96D9-06CEEB52EAEF}">
      <dsp:nvSpPr>
        <dsp:cNvPr id="0" name=""/>
        <dsp:cNvSpPr/>
      </dsp:nvSpPr>
      <dsp:spPr>
        <a:xfrm>
          <a:off x="100887" y="-31"/>
          <a:ext cx="824981" cy="824981"/>
        </a:xfrm>
        <a:prstGeom prst="circularArrow">
          <a:avLst>
            <a:gd name="adj1" fmla="val 5202"/>
            <a:gd name="adj2" fmla="val 336066"/>
            <a:gd name="adj3" fmla="val 8209906"/>
            <a:gd name="adj4" fmla="val 6449883"/>
            <a:gd name="adj5" fmla="val 606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B2243-B28C-4BA9-A765-0E134C16E48E}">
      <dsp:nvSpPr>
        <dsp:cNvPr id="0" name=""/>
        <dsp:cNvSpPr/>
      </dsp:nvSpPr>
      <dsp:spPr>
        <a:xfrm>
          <a:off x="55249" y="415512"/>
          <a:ext cx="220090" cy="220090"/>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 </a:t>
          </a:r>
        </a:p>
      </dsp:txBody>
      <dsp:txXfrm>
        <a:off x="55249" y="415512"/>
        <a:ext cx="220090" cy="220090"/>
      </dsp:txXfrm>
    </dsp:sp>
    <dsp:sp modelId="{EE5E8497-B2D0-4371-B5BC-A22FF0581703}">
      <dsp:nvSpPr>
        <dsp:cNvPr id="0" name=""/>
        <dsp:cNvSpPr/>
      </dsp:nvSpPr>
      <dsp:spPr>
        <a:xfrm>
          <a:off x="100887" y="-31"/>
          <a:ext cx="824981" cy="824981"/>
        </a:xfrm>
        <a:prstGeom prst="circularArrow">
          <a:avLst>
            <a:gd name="adj1" fmla="val 5202"/>
            <a:gd name="adj2" fmla="val 336066"/>
            <a:gd name="adj3" fmla="val 12297147"/>
            <a:gd name="adj4" fmla="val 10771316"/>
            <a:gd name="adj5" fmla="val 606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457A9-38B1-45D4-9B35-38AFE2C7FABA}">
      <dsp:nvSpPr>
        <dsp:cNvPr id="0" name=""/>
        <dsp:cNvSpPr/>
      </dsp:nvSpPr>
      <dsp:spPr>
        <a:xfrm>
          <a:off x="188205" y="6316"/>
          <a:ext cx="220090" cy="220090"/>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 </a:t>
          </a:r>
        </a:p>
      </dsp:txBody>
      <dsp:txXfrm>
        <a:off x="188205" y="6316"/>
        <a:ext cx="220090" cy="220090"/>
      </dsp:txXfrm>
    </dsp:sp>
    <dsp:sp modelId="{9BABF7B1-7A26-46FD-B2B5-2B8AE9972930}">
      <dsp:nvSpPr>
        <dsp:cNvPr id="0" name=""/>
        <dsp:cNvSpPr/>
      </dsp:nvSpPr>
      <dsp:spPr>
        <a:xfrm>
          <a:off x="100887" y="-31"/>
          <a:ext cx="824981" cy="824981"/>
        </a:xfrm>
        <a:prstGeom prst="circularArrow">
          <a:avLst>
            <a:gd name="adj1" fmla="val 5202"/>
            <a:gd name="adj2" fmla="val 336066"/>
            <a:gd name="adj3" fmla="val 16865041"/>
            <a:gd name="adj4" fmla="val 15198892"/>
            <a:gd name="adj5" fmla="val 606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7797-35DB-4CDF-8631-69EC6FD863C5}">
      <dsp:nvSpPr>
        <dsp:cNvPr id="0" name=""/>
        <dsp:cNvSpPr/>
      </dsp:nvSpPr>
      <dsp:spPr>
        <a:xfrm>
          <a:off x="4825249" y="47274"/>
          <a:ext cx="1634887" cy="163488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solidFill>
                <a:schemeClr val="bg1"/>
              </a:solidFill>
            </a:rPr>
            <a:t>Le client est content</a:t>
          </a:r>
        </a:p>
      </dsp:txBody>
      <dsp:txXfrm>
        <a:off x="4825249" y="47274"/>
        <a:ext cx="1634887" cy="1634887"/>
      </dsp:txXfrm>
    </dsp:sp>
    <dsp:sp modelId="{183EC24D-E094-4D6C-A1E5-98AB73BFEDD4}">
      <dsp:nvSpPr>
        <dsp:cNvPr id="0" name=""/>
        <dsp:cNvSpPr/>
      </dsp:nvSpPr>
      <dsp:spPr>
        <a:xfrm>
          <a:off x="978173" y="-170"/>
          <a:ext cx="6131210" cy="6131210"/>
        </a:xfrm>
        <a:prstGeom prst="circularArrow">
          <a:avLst>
            <a:gd name="adj1" fmla="val 5200"/>
            <a:gd name="adj2" fmla="val 335878"/>
            <a:gd name="adj3" fmla="val 21293386"/>
            <a:gd name="adj4" fmla="val 19766113"/>
            <a:gd name="adj5" fmla="val 6066"/>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DD4C7-6AC1-4185-84B7-5AC846B96598}">
      <dsp:nvSpPr>
        <dsp:cNvPr id="0" name=""/>
        <dsp:cNvSpPr/>
      </dsp:nvSpPr>
      <dsp:spPr>
        <a:xfrm>
          <a:off x="5813432" y="3088589"/>
          <a:ext cx="1634887" cy="163488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solidFill>
                <a:schemeClr val="bg1"/>
              </a:solidFill>
            </a:rPr>
            <a:t>Le client recommande le produit</a:t>
          </a:r>
        </a:p>
      </dsp:txBody>
      <dsp:txXfrm>
        <a:off x="5813432" y="3088589"/>
        <a:ext cx="1634887" cy="1634887"/>
      </dsp:txXfrm>
    </dsp:sp>
    <dsp:sp modelId="{AC3D41D0-33B2-4344-B755-34FB76DED57C}">
      <dsp:nvSpPr>
        <dsp:cNvPr id="0" name=""/>
        <dsp:cNvSpPr/>
      </dsp:nvSpPr>
      <dsp:spPr>
        <a:xfrm>
          <a:off x="978173" y="-170"/>
          <a:ext cx="6131210" cy="6131210"/>
        </a:xfrm>
        <a:prstGeom prst="circularArrow">
          <a:avLst>
            <a:gd name="adj1" fmla="val 5200"/>
            <a:gd name="adj2" fmla="val 335878"/>
            <a:gd name="adj3" fmla="val 4014847"/>
            <a:gd name="adj4" fmla="val 2253296"/>
            <a:gd name="adj5" fmla="val 6066"/>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89E6E-CF85-43E8-86C6-124EDBBA24EA}">
      <dsp:nvSpPr>
        <dsp:cNvPr id="0" name=""/>
        <dsp:cNvSpPr/>
      </dsp:nvSpPr>
      <dsp:spPr>
        <a:xfrm>
          <a:off x="3226334" y="4968226"/>
          <a:ext cx="1634887" cy="163488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solidFill>
                <a:schemeClr val="bg1"/>
              </a:solidFill>
            </a:rPr>
            <a:t>Nous augmentons nos ventes</a:t>
          </a:r>
        </a:p>
      </dsp:txBody>
      <dsp:txXfrm>
        <a:off x="3226334" y="4968226"/>
        <a:ext cx="1634887" cy="1634887"/>
      </dsp:txXfrm>
    </dsp:sp>
    <dsp:sp modelId="{FA54EE8B-2EA1-425D-BED3-601CFE2CAB9C}">
      <dsp:nvSpPr>
        <dsp:cNvPr id="0" name=""/>
        <dsp:cNvSpPr/>
      </dsp:nvSpPr>
      <dsp:spPr>
        <a:xfrm>
          <a:off x="978173" y="-170"/>
          <a:ext cx="6131210" cy="6131210"/>
        </a:xfrm>
        <a:prstGeom prst="circularArrow">
          <a:avLst>
            <a:gd name="adj1" fmla="val 5200"/>
            <a:gd name="adj2" fmla="val 335878"/>
            <a:gd name="adj3" fmla="val 8210827"/>
            <a:gd name="adj4" fmla="val 6449275"/>
            <a:gd name="adj5" fmla="val 6066"/>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5EAF3-62C6-46EB-8C6D-74A78D60979D}">
      <dsp:nvSpPr>
        <dsp:cNvPr id="0" name=""/>
        <dsp:cNvSpPr/>
      </dsp:nvSpPr>
      <dsp:spPr>
        <a:xfrm>
          <a:off x="639237" y="3088589"/>
          <a:ext cx="1634887" cy="163488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solidFill>
                <a:schemeClr val="bg1"/>
              </a:solidFill>
            </a:rPr>
            <a:t>Nous pouvons plus investir dans nos produits</a:t>
          </a:r>
        </a:p>
      </dsp:txBody>
      <dsp:txXfrm>
        <a:off x="639237" y="3088589"/>
        <a:ext cx="1634887" cy="1634887"/>
      </dsp:txXfrm>
    </dsp:sp>
    <dsp:sp modelId="{80E2E611-8962-4959-ADA6-6B9BBB8531E1}">
      <dsp:nvSpPr>
        <dsp:cNvPr id="0" name=""/>
        <dsp:cNvSpPr/>
      </dsp:nvSpPr>
      <dsp:spPr>
        <a:xfrm>
          <a:off x="978173" y="-170"/>
          <a:ext cx="6131210" cy="6131210"/>
        </a:xfrm>
        <a:prstGeom prst="circularArrow">
          <a:avLst>
            <a:gd name="adj1" fmla="val 5200"/>
            <a:gd name="adj2" fmla="val 335878"/>
            <a:gd name="adj3" fmla="val 12298009"/>
            <a:gd name="adj4" fmla="val 10770736"/>
            <a:gd name="adj5" fmla="val 6066"/>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36CC7-9469-4105-A38A-DBA1D400CF2C}">
      <dsp:nvSpPr>
        <dsp:cNvPr id="0" name=""/>
        <dsp:cNvSpPr/>
      </dsp:nvSpPr>
      <dsp:spPr>
        <a:xfrm>
          <a:off x="1627420" y="47274"/>
          <a:ext cx="1634887" cy="163488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solidFill>
                <a:schemeClr val="bg1"/>
              </a:solidFill>
            </a:rPr>
            <a:t>Les produits sont de meilleure qualité</a:t>
          </a:r>
        </a:p>
      </dsp:txBody>
      <dsp:txXfrm>
        <a:off x="1627420" y="47274"/>
        <a:ext cx="1634887" cy="1634887"/>
      </dsp:txXfrm>
    </dsp:sp>
    <dsp:sp modelId="{33FA36E4-6C9F-4D7C-9513-F03975C99D55}">
      <dsp:nvSpPr>
        <dsp:cNvPr id="0" name=""/>
        <dsp:cNvSpPr/>
      </dsp:nvSpPr>
      <dsp:spPr>
        <a:xfrm>
          <a:off x="978173" y="-170"/>
          <a:ext cx="6131210" cy="6131210"/>
        </a:xfrm>
        <a:prstGeom prst="circularArrow">
          <a:avLst>
            <a:gd name="adj1" fmla="val 5200"/>
            <a:gd name="adj2" fmla="val 335878"/>
            <a:gd name="adj3" fmla="val 16865835"/>
            <a:gd name="adj4" fmla="val 15198287"/>
            <a:gd name="adj5" fmla="val 6066"/>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1471533" y="13135"/>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Le client est mécontent</a:t>
          </a:r>
        </a:p>
      </dsp:txBody>
      <dsp:txXfrm>
        <a:off x="1471533" y="13135"/>
        <a:ext cx="437524" cy="437524"/>
      </dsp:txXfrm>
    </dsp:sp>
    <dsp:sp modelId="{E26F2F20-492E-4DA2-8A45-AD171B9FE665}">
      <dsp:nvSpPr>
        <dsp:cNvPr id="0" name=""/>
        <dsp:cNvSpPr/>
      </dsp:nvSpPr>
      <dsp:spPr>
        <a:xfrm>
          <a:off x="441026" y="322"/>
          <a:ext cx="1642030" cy="1642030"/>
        </a:xfrm>
        <a:prstGeom prst="circularArrow">
          <a:avLst>
            <a:gd name="adj1" fmla="val 5196"/>
            <a:gd name="adj2" fmla="val 335598"/>
            <a:gd name="adj3" fmla="val 21294524"/>
            <a:gd name="adj4" fmla="val 19765115"/>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ED6A7-5669-45B5-94B9-02BE3E77427A}">
      <dsp:nvSpPr>
        <dsp:cNvPr id="0" name=""/>
        <dsp:cNvSpPr/>
      </dsp:nvSpPr>
      <dsp:spPr>
        <a:xfrm>
          <a:off x="1736208" y="827722"/>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Le client exige des prix moins chers</a:t>
          </a:r>
        </a:p>
      </dsp:txBody>
      <dsp:txXfrm>
        <a:off x="1736208" y="827722"/>
        <a:ext cx="437524" cy="437524"/>
      </dsp:txXfrm>
    </dsp:sp>
    <dsp:sp modelId="{9BD873FD-4DA9-4A08-AB2B-2AC40379FCFF}">
      <dsp:nvSpPr>
        <dsp:cNvPr id="0" name=""/>
        <dsp:cNvSpPr/>
      </dsp:nvSpPr>
      <dsp:spPr>
        <a:xfrm>
          <a:off x="441026" y="322"/>
          <a:ext cx="1642030" cy="1642030"/>
        </a:xfrm>
        <a:prstGeom prst="circularArrow">
          <a:avLst>
            <a:gd name="adj1" fmla="val 5196"/>
            <a:gd name="adj2" fmla="val 335598"/>
            <a:gd name="adj3" fmla="val 4016027"/>
            <a:gd name="adj4" fmla="val 2252212"/>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766C2-396F-4363-91B7-B508AAECAE3B}">
      <dsp:nvSpPr>
        <dsp:cNvPr id="0" name=""/>
        <dsp:cNvSpPr/>
      </dsp:nvSpPr>
      <dsp:spPr>
        <a:xfrm>
          <a:off x="1043279" y="1331164"/>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On propose des produits moins chers</a:t>
          </a:r>
        </a:p>
      </dsp:txBody>
      <dsp:txXfrm>
        <a:off x="1043279" y="1331164"/>
        <a:ext cx="437524" cy="437524"/>
      </dsp:txXfrm>
    </dsp:sp>
    <dsp:sp modelId="{D4E25AF6-B5D5-4F75-81E6-7B47F41D4C7D}">
      <dsp:nvSpPr>
        <dsp:cNvPr id="0" name=""/>
        <dsp:cNvSpPr/>
      </dsp:nvSpPr>
      <dsp:spPr>
        <a:xfrm>
          <a:off x="441026" y="322"/>
          <a:ext cx="1642030" cy="1642030"/>
        </a:xfrm>
        <a:prstGeom prst="circularArrow">
          <a:avLst>
            <a:gd name="adj1" fmla="val 5196"/>
            <a:gd name="adj2" fmla="val 335598"/>
            <a:gd name="adj3" fmla="val 8212190"/>
            <a:gd name="adj4" fmla="val 6448374"/>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9B338-91DF-4ED7-BB55-B394BF6A2EC6}">
      <dsp:nvSpPr>
        <dsp:cNvPr id="0" name=""/>
        <dsp:cNvSpPr/>
      </dsp:nvSpPr>
      <dsp:spPr>
        <a:xfrm>
          <a:off x="350351" y="827722"/>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Les investissements en production sont réduits</a:t>
          </a:r>
        </a:p>
      </dsp:txBody>
      <dsp:txXfrm>
        <a:off x="350351" y="827722"/>
        <a:ext cx="437524" cy="437524"/>
      </dsp:txXfrm>
    </dsp:sp>
    <dsp:sp modelId="{D8E6E9E6-6AD8-43B0-BD3F-FFDAB63D4B24}">
      <dsp:nvSpPr>
        <dsp:cNvPr id="0" name=""/>
        <dsp:cNvSpPr/>
      </dsp:nvSpPr>
      <dsp:spPr>
        <a:xfrm>
          <a:off x="441026" y="322"/>
          <a:ext cx="1642030" cy="1642030"/>
        </a:xfrm>
        <a:prstGeom prst="circularArrow">
          <a:avLst>
            <a:gd name="adj1" fmla="val 5196"/>
            <a:gd name="adj2" fmla="val 335598"/>
            <a:gd name="adj3" fmla="val 12299287"/>
            <a:gd name="adj4" fmla="val 10769877"/>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6E083-BC6B-44BE-9DC5-CC031CCC4BD2}">
      <dsp:nvSpPr>
        <dsp:cNvPr id="0" name=""/>
        <dsp:cNvSpPr/>
      </dsp:nvSpPr>
      <dsp:spPr>
        <a:xfrm>
          <a:off x="615026" y="13135"/>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La qualité baisse</a:t>
          </a:r>
        </a:p>
      </dsp:txBody>
      <dsp:txXfrm>
        <a:off x="615026" y="13135"/>
        <a:ext cx="437524" cy="437524"/>
      </dsp:txXfrm>
    </dsp:sp>
    <dsp:sp modelId="{B45470BF-E8BF-44ED-8333-B00CF9D4803B}">
      <dsp:nvSpPr>
        <dsp:cNvPr id="0" name=""/>
        <dsp:cNvSpPr/>
      </dsp:nvSpPr>
      <dsp:spPr>
        <a:xfrm>
          <a:off x="441026" y="322"/>
          <a:ext cx="1642030" cy="1642030"/>
        </a:xfrm>
        <a:prstGeom prst="circularArrow">
          <a:avLst>
            <a:gd name="adj1" fmla="val 5196"/>
            <a:gd name="adj2" fmla="val 335598"/>
            <a:gd name="adj3" fmla="val 16867012"/>
            <a:gd name="adj4" fmla="val 15197390"/>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7797-35DB-4CDF-8631-69EC6FD863C5}">
      <dsp:nvSpPr>
        <dsp:cNvPr id="0" name=""/>
        <dsp:cNvSpPr/>
      </dsp:nvSpPr>
      <dsp:spPr>
        <a:xfrm>
          <a:off x="4825249" y="47274"/>
          <a:ext cx="1634887" cy="163488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solidFill>
                <a:schemeClr val="bg1"/>
              </a:solidFill>
            </a:rPr>
            <a:t>Le client est content</a:t>
          </a:r>
        </a:p>
      </dsp:txBody>
      <dsp:txXfrm>
        <a:off x="4825249" y="47274"/>
        <a:ext cx="1634887" cy="1634887"/>
      </dsp:txXfrm>
    </dsp:sp>
    <dsp:sp modelId="{183EC24D-E094-4D6C-A1E5-98AB73BFEDD4}">
      <dsp:nvSpPr>
        <dsp:cNvPr id="0" name=""/>
        <dsp:cNvSpPr/>
      </dsp:nvSpPr>
      <dsp:spPr>
        <a:xfrm>
          <a:off x="978173" y="-170"/>
          <a:ext cx="6131210" cy="6131210"/>
        </a:xfrm>
        <a:prstGeom prst="circularArrow">
          <a:avLst>
            <a:gd name="adj1" fmla="val 5200"/>
            <a:gd name="adj2" fmla="val 335878"/>
            <a:gd name="adj3" fmla="val 21293386"/>
            <a:gd name="adj4" fmla="val 19766113"/>
            <a:gd name="adj5" fmla="val 6066"/>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DD4C7-6AC1-4185-84B7-5AC846B96598}">
      <dsp:nvSpPr>
        <dsp:cNvPr id="0" name=""/>
        <dsp:cNvSpPr/>
      </dsp:nvSpPr>
      <dsp:spPr>
        <a:xfrm>
          <a:off x="5813432" y="3088589"/>
          <a:ext cx="1634887" cy="163488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solidFill>
                <a:schemeClr val="bg1"/>
              </a:solidFill>
            </a:rPr>
            <a:t>Le client recommande le produit</a:t>
          </a:r>
        </a:p>
      </dsp:txBody>
      <dsp:txXfrm>
        <a:off x="5813432" y="3088589"/>
        <a:ext cx="1634887" cy="1634887"/>
      </dsp:txXfrm>
    </dsp:sp>
    <dsp:sp modelId="{AC3D41D0-33B2-4344-B755-34FB76DED57C}">
      <dsp:nvSpPr>
        <dsp:cNvPr id="0" name=""/>
        <dsp:cNvSpPr/>
      </dsp:nvSpPr>
      <dsp:spPr>
        <a:xfrm>
          <a:off x="978173" y="-170"/>
          <a:ext cx="6131210" cy="6131210"/>
        </a:xfrm>
        <a:prstGeom prst="circularArrow">
          <a:avLst>
            <a:gd name="adj1" fmla="val 5200"/>
            <a:gd name="adj2" fmla="val 335878"/>
            <a:gd name="adj3" fmla="val 4014847"/>
            <a:gd name="adj4" fmla="val 2253296"/>
            <a:gd name="adj5" fmla="val 6066"/>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89E6E-CF85-43E8-86C6-124EDBBA24EA}">
      <dsp:nvSpPr>
        <dsp:cNvPr id="0" name=""/>
        <dsp:cNvSpPr/>
      </dsp:nvSpPr>
      <dsp:spPr>
        <a:xfrm>
          <a:off x="3226334" y="4968226"/>
          <a:ext cx="1634887" cy="163488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solidFill>
                <a:schemeClr val="bg1"/>
              </a:solidFill>
            </a:rPr>
            <a:t>Nous augmentons nos ventes</a:t>
          </a:r>
        </a:p>
      </dsp:txBody>
      <dsp:txXfrm>
        <a:off x="3226334" y="4968226"/>
        <a:ext cx="1634887" cy="1634887"/>
      </dsp:txXfrm>
    </dsp:sp>
    <dsp:sp modelId="{FA54EE8B-2EA1-425D-BED3-601CFE2CAB9C}">
      <dsp:nvSpPr>
        <dsp:cNvPr id="0" name=""/>
        <dsp:cNvSpPr/>
      </dsp:nvSpPr>
      <dsp:spPr>
        <a:xfrm>
          <a:off x="978173" y="-170"/>
          <a:ext cx="6131210" cy="6131210"/>
        </a:xfrm>
        <a:prstGeom prst="circularArrow">
          <a:avLst>
            <a:gd name="adj1" fmla="val 5200"/>
            <a:gd name="adj2" fmla="val 335878"/>
            <a:gd name="adj3" fmla="val 8210827"/>
            <a:gd name="adj4" fmla="val 6449275"/>
            <a:gd name="adj5" fmla="val 6066"/>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5EAF3-62C6-46EB-8C6D-74A78D60979D}">
      <dsp:nvSpPr>
        <dsp:cNvPr id="0" name=""/>
        <dsp:cNvSpPr/>
      </dsp:nvSpPr>
      <dsp:spPr>
        <a:xfrm>
          <a:off x="639237" y="3088589"/>
          <a:ext cx="1634887" cy="163488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solidFill>
                <a:schemeClr val="bg1"/>
              </a:solidFill>
            </a:rPr>
            <a:t>Nous pouvons plus investir dans nos produits</a:t>
          </a:r>
        </a:p>
      </dsp:txBody>
      <dsp:txXfrm>
        <a:off x="639237" y="3088589"/>
        <a:ext cx="1634887" cy="1634887"/>
      </dsp:txXfrm>
    </dsp:sp>
    <dsp:sp modelId="{80E2E611-8962-4959-ADA6-6B9BBB8531E1}">
      <dsp:nvSpPr>
        <dsp:cNvPr id="0" name=""/>
        <dsp:cNvSpPr/>
      </dsp:nvSpPr>
      <dsp:spPr>
        <a:xfrm>
          <a:off x="978173" y="-170"/>
          <a:ext cx="6131210" cy="6131210"/>
        </a:xfrm>
        <a:prstGeom prst="circularArrow">
          <a:avLst>
            <a:gd name="adj1" fmla="val 5200"/>
            <a:gd name="adj2" fmla="val 335878"/>
            <a:gd name="adj3" fmla="val 12298009"/>
            <a:gd name="adj4" fmla="val 10770736"/>
            <a:gd name="adj5" fmla="val 6066"/>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36CC7-9469-4105-A38A-DBA1D400CF2C}">
      <dsp:nvSpPr>
        <dsp:cNvPr id="0" name=""/>
        <dsp:cNvSpPr/>
      </dsp:nvSpPr>
      <dsp:spPr>
        <a:xfrm>
          <a:off x="1627420" y="47274"/>
          <a:ext cx="1634887" cy="163488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solidFill>
                <a:schemeClr val="bg1"/>
              </a:solidFill>
            </a:rPr>
            <a:t>Les produits sont de meilleure qualité</a:t>
          </a:r>
        </a:p>
      </dsp:txBody>
      <dsp:txXfrm>
        <a:off x="1627420" y="47274"/>
        <a:ext cx="1634887" cy="1634887"/>
      </dsp:txXfrm>
    </dsp:sp>
    <dsp:sp modelId="{33FA36E4-6C9F-4D7C-9513-F03975C99D55}">
      <dsp:nvSpPr>
        <dsp:cNvPr id="0" name=""/>
        <dsp:cNvSpPr/>
      </dsp:nvSpPr>
      <dsp:spPr>
        <a:xfrm>
          <a:off x="978173" y="-170"/>
          <a:ext cx="6131210" cy="6131210"/>
        </a:xfrm>
        <a:prstGeom prst="circularArrow">
          <a:avLst>
            <a:gd name="adj1" fmla="val 5200"/>
            <a:gd name="adj2" fmla="val 335878"/>
            <a:gd name="adj3" fmla="val 16865835"/>
            <a:gd name="adj4" fmla="val 15198287"/>
            <a:gd name="adj5" fmla="val 6066"/>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1471533" y="13135"/>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Le client est mécontent</a:t>
          </a:r>
        </a:p>
      </dsp:txBody>
      <dsp:txXfrm>
        <a:off x="1471533" y="13135"/>
        <a:ext cx="437524" cy="437524"/>
      </dsp:txXfrm>
    </dsp:sp>
    <dsp:sp modelId="{E26F2F20-492E-4DA2-8A45-AD171B9FE665}">
      <dsp:nvSpPr>
        <dsp:cNvPr id="0" name=""/>
        <dsp:cNvSpPr/>
      </dsp:nvSpPr>
      <dsp:spPr>
        <a:xfrm>
          <a:off x="441026" y="322"/>
          <a:ext cx="1642030" cy="1642030"/>
        </a:xfrm>
        <a:prstGeom prst="circularArrow">
          <a:avLst>
            <a:gd name="adj1" fmla="val 5196"/>
            <a:gd name="adj2" fmla="val 335598"/>
            <a:gd name="adj3" fmla="val 21294524"/>
            <a:gd name="adj4" fmla="val 19765115"/>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ED6A7-5669-45B5-94B9-02BE3E77427A}">
      <dsp:nvSpPr>
        <dsp:cNvPr id="0" name=""/>
        <dsp:cNvSpPr/>
      </dsp:nvSpPr>
      <dsp:spPr>
        <a:xfrm>
          <a:off x="1736208" y="827722"/>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Le client exige des prix moins chers</a:t>
          </a:r>
        </a:p>
      </dsp:txBody>
      <dsp:txXfrm>
        <a:off x="1736208" y="827722"/>
        <a:ext cx="437524" cy="437524"/>
      </dsp:txXfrm>
    </dsp:sp>
    <dsp:sp modelId="{9BD873FD-4DA9-4A08-AB2B-2AC40379FCFF}">
      <dsp:nvSpPr>
        <dsp:cNvPr id="0" name=""/>
        <dsp:cNvSpPr/>
      </dsp:nvSpPr>
      <dsp:spPr>
        <a:xfrm>
          <a:off x="441026" y="322"/>
          <a:ext cx="1642030" cy="1642030"/>
        </a:xfrm>
        <a:prstGeom prst="circularArrow">
          <a:avLst>
            <a:gd name="adj1" fmla="val 5196"/>
            <a:gd name="adj2" fmla="val 335598"/>
            <a:gd name="adj3" fmla="val 4016027"/>
            <a:gd name="adj4" fmla="val 2252212"/>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766C2-396F-4363-91B7-B508AAECAE3B}">
      <dsp:nvSpPr>
        <dsp:cNvPr id="0" name=""/>
        <dsp:cNvSpPr/>
      </dsp:nvSpPr>
      <dsp:spPr>
        <a:xfrm>
          <a:off x="1043279" y="1331164"/>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On propose des produits moins chers</a:t>
          </a:r>
        </a:p>
      </dsp:txBody>
      <dsp:txXfrm>
        <a:off x="1043279" y="1331164"/>
        <a:ext cx="437524" cy="437524"/>
      </dsp:txXfrm>
    </dsp:sp>
    <dsp:sp modelId="{D4E25AF6-B5D5-4F75-81E6-7B47F41D4C7D}">
      <dsp:nvSpPr>
        <dsp:cNvPr id="0" name=""/>
        <dsp:cNvSpPr/>
      </dsp:nvSpPr>
      <dsp:spPr>
        <a:xfrm>
          <a:off x="441026" y="322"/>
          <a:ext cx="1642030" cy="1642030"/>
        </a:xfrm>
        <a:prstGeom prst="circularArrow">
          <a:avLst>
            <a:gd name="adj1" fmla="val 5196"/>
            <a:gd name="adj2" fmla="val 335598"/>
            <a:gd name="adj3" fmla="val 8212190"/>
            <a:gd name="adj4" fmla="val 6448374"/>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9B338-91DF-4ED7-BB55-B394BF6A2EC6}">
      <dsp:nvSpPr>
        <dsp:cNvPr id="0" name=""/>
        <dsp:cNvSpPr/>
      </dsp:nvSpPr>
      <dsp:spPr>
        <a:xfrm>
          <a:off x="350351" y="827722"/>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Les investissements en production sont réduits</a:t>
          </a:r>
        </a:p>
      </dsp:txBody>
      <dsp:txXfrm>
        <a:off x="350351" y="827722"/>
        <a:ext cx="437524" cy="437524"/>
      </dsp:txXfrm>
    </dsp:sp>
    <dsp:sp modelId="{D8E6E9E6-6AD8-43B0-BD3F-FFDAB63D4B24}">
      <dsp:nvSpPr>
        <dsp:cNvPr id="0" name=""/>
        <dsp:cNvSpPr/>
      </dsp:nvSpPr>
      <dsp:spPr>
        <a:xfrm>
          <a:off x="441026" y="322"/>
          <a:ext cx="1642030" cy="1642030"/>
        </a:xfrm>
        <a:prstGeom prst="circularArrow">
          <a:avLst>
            <a:gd name="adj1" fmla="val 5196"/>
            <a:gd name="adj2" fmla="val 335598"/>
            <a:gd name="adj3" fmla="val 12299287"/>
            <a:gd name="adj4" fmla="val 10769877"/>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6E083-BC6B-44BE-9DC5-CC031CCC4BD2}">
      <dsp:nvSpPr>
        <dsp:cNvPr id="0" name=""/>
        <dsp:cNvSpPr/>
      </dsp:nvSpPr>
      <dsp:spPr>
        <a:xfrm>
          <a:off x="615026" y="13135"/>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La qualité baisse</a:t>
          </a:r>
        </a:p>
      </dsp:txBody>
      <dsp:txXfrm>
        <a:off x="615026" y="13135"/>
        <a:ext cx="437524" cy="437524"/>
      </dsp:txXfrm>
    </dsp:sp>
    <dsp:sp modelId="{B45470BF-E8BF-44ED-8333-B00CF9D4803B}">
      <dsp:nvSpPr>
        <dsp:cNvPr id="0" name=""/>
        <dsp:cNvSpPr/>
      </dsp:nvSpPr>
      <dsp:spPr>
        <a:xfrm>
          <a:off x="441026" y="322"/>
          <a:ext cx="1642030" cy="1642030"/>
        </a:xfrm>
        <a:prstGeom prst="circularArrow">
          <a:avLst>
            <a:gd name="adj1" fmla="val 5196"/>
            <a:gd name="adj2" fmla="val 335598"/>
            <a:gd name="adj3" fmla="val 16867012"/>
            <a:gd name="adj4" fmla="val 15197390"/>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7797-35DB-4CDF-8631-69EC6FD863C5}">
      <dsp:nvSpPr>
        <dsp:cNvPr id="0" name=""/>
        <dsp:cNvSpPr/>
      </dsp:nvSpPr>
      <dsp:spPr>
        <a:xfrm>
          <a:off x="1490544" y="14603"/>
          <a:ext cx="505025" cy="505025"/>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noProof="0" dirty="0"/>
            <a:t>Le client est content</a:t>
          </a:r>
        </a:p>
      </dsp:txBody>
      <dsp:txXfrm>
        <a:off x="1490544" y="14603"/>
        <a:ext cx="505025" cy="505025"/>
      </dsp:txXfrm>
    </dsp:sp>
    <dsp:sp modelId="{183EC24D-E094-4D6C-A1E5-98AB73BFEDD4}">
      <dsp:nvSpPr>
        <dsp:cNvPr id="0" name=""/>
        <dsp:cNvSpPr/>
      </dsp:nvSpPr>
      <dsp:spPr>
        <a:xfrm>
          <a:off x="302162" y="-52"/>
          <a:ext cx="1893962" cy="1893962"/>
        </a:xfrm>
        <a:prstGeom prst="circularArrow">
          <a:avLst>
            <a:gd name="adj1" fmla="val 5200"/>
            <a:gd name="adj2" fmla="val 335878"/>
            <a:gd name="adj3" fmla="val 21293386"/>
            <a:gd name="adj4" fmla="val 19766113"/>
            <a:gd name="adj5" fmla="val 6066"/>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DD4C7-6AC1-4185-84B7-5AC846B96598}">
      <dsp:nvSpPr>
        <dsp:cNvPr id="0" name=""/>
        <dsp:cNvSpPr/>
      </dsp:nvSpPr>
      <dsp:spPr>
        <a:xfrm>
          <a:off x="1795799" y="954081"/>
          <a:ext cx="505025" cy="505025"/>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noProof="0" dirty="0"/>
            <a:t>Le client recommande le produit</a:t>
          </a:r>
        </a:p>
      </dsp:txBody>
      <dsp:txXfrm>
        <a:off x="1795799" y="954081"/>
        <a:ext cx="505025" cy="505025"/>
      </dsp:txXfrm>
    </dsp:sp>
    <dsp:sp modelId="{AC3D41D0-33B2-4344-B755-34FB76DED57C}">
      <dsp:nvSpPr>
        <dsp:cNvPr id="0" name=""/>
        <dsp:cNvSpPr/>
      </dsp:nvSpPr>
      <dsp:spPr>
        <a:xfrm>
          <a:off x="302162" y="-52"/>
          <a:ext cx="1893962" cy="1893962"/>
        </a:xfrm>
        <a:prstGeom prst="circularArrow">
          <a:avLst>
            <a:gd name="adj1" fmla="val 5200"/>
            <a:gd name="adj2" fmla="val 335878"/>
            <a:gd name="adj3" fmla="val 4014847"/>
            <a:gd name="adj4" fmla="val 2253296"/>
            <a:gd name="adj5" fmla="val 6066"/>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89E6E-CF85-43E8-86C6-124EDBBA24EA}">
      <dsp:nvSpPr>
        <dsp:cNvPr id="0" name=""/>
        <dsp:cNvSpPr/>
      </dsp:nvSpPr>
      <dsp:spPr>
        <a:xfrm>
          <a:off x="996631" y="1534710"/>
          <a:ext cx="505025" cy="505025"/>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noProof="0" dirty="0"/>
            <a:t>Nous augmentons nos ventes</a:t>
          </a:r>
        </a:p>
      </dsp:txBody>
      <dsp:txXfrm>
        <a:off x="996631" y="1534710"/>
        <a:ext cx="505025" cy="505025"/>
      </dsp:txXfrm>
    </dsp:sp>
    <dsp:sp modelId="{FA54EE8B-2EA1-425D-BED3-601CFE2CAB9C}">
      <dsp:nvSpPr>
        <dsp:cNvPr id="0" name=""/>
        <dsp:cNvSpPr/>
      </dsp:nvSpPr>
      <dsp:spPr>
        <a:xfrm>
          <a:off x="302162" y="-52"/>
          <a:ext cx="1893962" cy="1893962"/>
        </a:xfrm>
        <a:prstGeom prst="circularArrow">
          <a:avLst>
            <a:gd name="adj1" fmla="val 5200"/>
            <a:gd name="adj2" fmla="val 335878"/>
            <a:gd name="adj3" fmla="val 8210827"/>
            <a:gd name="adj4" fmla="val 6449275"/>
            <a:gd name="adj5" fmla="val 6066"/>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5EAF3-62C6-46EB-8C6D-74A78D60979D}">
      <dsp:nvSpPr>
        <dsp:cNvPr id="0" name=""/>
        <dsp:cNvSpPr/>
      </dsp:nvSpPr>
      <dsp:spPr>
        <a:xfrm>
          <a:off x="197463" y="954081"/>
          <a:ext cx="505025" cy="505025"/>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noProof="0" dirty="0"/>
            <a:t>Nous pouvons plus investir dans nos produits</a:t>
          </a:r>
        </a:p>
      </dsp:txBody>
      <dsp:txXfrm>
        <a:off x="197463" y="954081"/>
        <a:ext cx="505025" cy="505025"/>
      </dsp:txXfrm>
    </dsp:sp>
    <dsp:sp modelId="{80E2E611-8962-4959-ADA6-6B9BBB8531E1}">
      <dsp:nvSpPr>
        <dsp:cNvPr id="0" name=""/>
        <dsp:cNvSpPr/>
      </dsp:nvSpPr>
      <dsp:spPr>
        <a:xfrm>
          <a:off x="302162" y="-52"/>
          <a:ext cx="1893962" cy="1893962"/>
        </a:xfrm>
        <a:prstGeom prst="circularArrow">
          <a:avLst>
            <a:gd name="adj1" fmla="val 5200"/>
            <a:gd name="adj2" fmla="val 335878"/>
            <a:gd name="adj3" fmla="val 12298009"/>
            <a:gd name="adj4" fmla="val 10770737"/>
            <a:gd name="adj5" fmla="val 6066"/>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36CC7-9469-4105-A38A-DBA1D400CF2C}">
      <dsp:nvSpPr>
        <dsp:cNvPr id="0" name=""/>
        <dsp:cNvSpPr/>
      </dsp:nvSpPr>
      <dsp:spPr>
        <a:xfrm>
          <a:off x="502718" y="14603"/>
          <a:ext cx="505025" cy="505025"/>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noProof="0" dirty="0"/>
            <a:t>Les produits sont de meilleure qualité</a:t>
          </a:r>
        </a:p>
      </dsp:txBody>
      <dsp:txXfrm>
        <a:off x="502718" y="14603"/>
        <a:ext cx="505025" cy="505025"/>
      </dsp:txXfrm>
    </dsp:sp>
    <dsp:sp modelId="{33FA36E4-6C9F-4D7C-9513-F03975C99D55}">
      <dsp:nvSpPr>
        <dsp:cNvPr id="0" name=""/>
        <dsp:cNvSpPr/>
      </dsp:nvSpPr>
      <dsp:spPr>
        <a:xfrm>
          <a:off x="302162" y="-52"/>
          <a:ext cx="1893962" cy="1893962"/>
        </a:xfrm>
        <a:prstGeom prst="circularArrow">
          <a:avLst>
            <a:gd name="adj1" fmla="val 5200"/>
            <a:gd name="adj2" fmla="val 335878"/>
            <a:gd name="adj3" fmla="val 16865835"/>
            <a:gd name="adj4" fmla="val 15198287"/>
            <a:gd name="adj5" fmla="val 6066"/>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728265" y="6500"/>
          <a:ext cx="216531" cy="21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Le client est mécontent</a:t>
          </a:r>
        </a:p>
      </dsp:txBody>
      <dsp:txXfrm>
        <a:off x="728265" y="6500"/>
        <a:ext cx="216531" cy="216531"/>
      </dsp:txXfrm>
    </dsp:sp>
    <dsp:sp modelId="{E26F2F20-492E-4DA2-8A45-AD171B9FE665}">
      <dsp:nvSpPr>
        <dsp:cNvPr id="0" name=""/>
        <dsp:cNvSpPr/>
      </dsp:nvSpPr>
      <dsp:spPr>
        <a:xfrm>
          <a:off x="218265" y="159"/>
          <a:ext cx="812644" cy="812644"/>
        </a:xfrm>
        <a:prstGeom prst="circularArrow">
          <a:avLst>
            <a:gd name="adj1" fmla="val 5196"/>
            <a:gd name="adj2" fmla="val 335598"/>
            <a:gd name="adj3" fmla="val 21294524"/>
            <a:gd name="adj4" fmla="val 19765115"/>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ED6A7-5669-45B5-94B9-02BE3E77427A}">
      <dsp:nvSpPr>
        <dsp:cNvPr id="0" name=""/>
        <dsp:cNvSpPr/>
      </dsp:nvSpPr>
      <dsp:spPr>
        <a:xfrm>
          <a:off x="859253" y="409641"/>
          <a:ext cx="216531" cy="21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Le client exige des prix moins chers</a:t>
          </a:r>
        </a:p>
      </dsp:txBody>
      <dsp:txXfrm>
        <a:off x="859253" y="409641"/>
        <a:ext cx="216531" cy="216531"/>
      </dsp:txXfrm>
    </dsp:sp>
    <dsp:sp modelId="{9BD873FD-4DA9-4A08-AB2B-2AC40379FCFF}">
      <dsp:nvSpPr>
        <dsp:cNvPr id="0" name=""/>
        <dsp:cNvSpPr/>
      </dsp:nvSpPr>
      <dsp:spPr>
        <a:xfrm>
          <a:off x="218265" y="159"/>
          <a:ext cx="812644" cy="812644"/>
        </a:xfrm>
        <a:prstGeom prst="circularArrow">
          <a:avLst>
            <a:gd name="adj1" fmla="val 5196"/>
            <a:gd name="adj2" fmla="val 335598"/>
            <a:gd name="adj3" fmla="val 4016027"/>
            <a:gd name="adj4" fmla="val 2252212"/>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766C2-396F-4363-91B7-B508AAECAE3B}">
      <dsp:nvSpPr>
        <dsp:cNvPr id="0" name=""/>
        <dsp:cNvSpPr/>
      </dsp:nvSpPr>
      <dsp:spPr>
        <a:xfrm>
          <a:off x="516321" y="658795"/>
          <a:ext cx="216531" cy="21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On propose des produits moins chers</a:t>
          </a:r>
        </a:p>
      </dsp:txBody>
      <dsp:txXfrm>
        <a:off x="516321" y="658795"/>
        <a:ext cx="216531" cy="216531"/>
      </dsp:txXfrm>
    </dsp:sp>
    <dsp:sp modelId="{D4E25AF6-B5D5-4F75-81E6-7B47F41D4C7D}">
      <dsp:nvSpPr>
        <dsp:cNvPr id="0" name=""/>
        <dsp:cNvSpPr/>
      </dsp:nvSpPr>
      <dsp:spPr>
        <a:xfrm>
          <a:off x="218265" y="159"/>
          <a:ext cx="812644" cy="812644"/>
        </a:xfrm>
        <a:prstGeom prst="circularArrow">
          <a:avLst>
            <a:gd name="adj1" fmla="val 5196"/>
            <a:gd name="adj2" fmla="val 335598"/>
            <a:gd name="adj3" fmla="val 8212189"/>
            <a:gd name="adj4" fmla="val 6448375"/>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9B338-91DF-4ED7-BB55-B394BF6A2EC6}">
      <dsp:nvSpPr>
        <dsp:cNvPr id="0" name=""/>
        <dsp:cNvSpPr/>
      </dsp:nvSpPr>
      <dsp:spPr>
        <a:xfrm>
          <a:off x="173389" y="409641"/>
          <a:ext cx="216531" cy="21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Les investissements en production sont réduits</a:t>
          </a:r>
        </a:p>
      </dsp:txBody>
      <dsp:txXfrm>
        <a:off x="173389" y="409641"/>
        <a:ext cx="216531" cy="216531"/>
      </dsp:txXfrm>
    </dsp:sp>
    <dsp:sp modelId="{D8E6E9E6-6AD8-43B0-BD3F-FFDAB63D4B24}">
      <dsp:nvSpPr>
        <dsp:cNvPr id="0" name=""/>
        <dsp:cNvSpPr/>
      </dsp:nvSpPr>
      <dsp:spPr>
        <a:xfrm>
          <a:off x="218265" y="159"/>
          <a:ext cx="812644" cy="812644"/>
        </a:xfrm>
        <a:prstGeom prst="circularArrow">
          <a:avLst>
            <a:gd name="adj1" fmla="val 5196"/>
            <a:gd name="adj2" fmla="val 335598"/>
            <a:gd name="adj3" fmla="val 12299286"/>
            <a:gd name="adj4" fmla="val 10769878"/>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6E083-BC6B-44BE-9DC5-CC031CCC4BD2}">
      <dsp:nvSpPr>
        <dsp:cNvPr id="0" name=""/>
        <dsp:cNvSpPr/>
      </dsp:nvSpPr>
      <dsp:spPr>
        <a:xfrm>
          <a:off x="304378" y="6500"/>
          <a:ext cx="216531" cy="21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La qualité baisse</a:t>
          </a:r>
        </a:p>
      </dsp:txBody>
      <dsp:txXfrm>
        <a:off x="304378" y="6500"/>
        <a:ext cx="216531" cy="216531"/>
      </dsp:txXfrm>
    </dsp:sp>
    <dsp:sp modelId="{B45470BF-E8BF-44ED-8333-B00CF9D4803B}">
      <dsp:nvSpPr>
        <dsp:cNvPr id="0" name=""/>
        <dsp:cNvSpPr/>
      </dsp:nvSpPr>
      <dsp:spPr>
        <a:xfrm>
          <a:off x="218265" y="159"/>
          <a:ext cx="812644" cy="812644"/>
        </a:xfrm>
        <a:prstGeom prst="circularArrow">
          <a:avLst>
            <a:gd name="adj1" fmla="val 5196"/>
            <a:gd name="adj2" fmla="val 335598"/>
            <a:gd name="adj3" fmla="val 16867011"/>
            <a:gd name="adj4" fmla="val 15197390"/>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7797-35DB-4CDF-8631-69EC6FD863C5}">
      <dsp:nvSpPr>
        <dsp:cNvPr id="0" name=""/>
        <dsp:cNvSpPr/>
      </dsp:nvSpPr>
      <dsp:spPr>
        <a:xfrm>
          <a:off x="4426952" y="43372"/>
          <a:ext cx="1499936" cy="1499936"/>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bg1"/>
              </a:solidFill>
            </a:rPr>
            <a:t>Le client est content au point de partager des innovations avec nous</a:t>
          </a:r>
        </a:p>
      </dsp:txBody>
      <dsp:txXfrm>
        <a:off x="4426952" y="43372"/>
        <a:ext cx="1499936" cy="1499936"/>
      </dsp:txXfrm>
    </dsp:sp>
    <dsp:sp modelId="{183EC24D-E094-4D6C-A1E5-98AB73BFEDD4}">
      <dsp:nvSpPr>
        <dsp:cNvPr id="0" name=""/>
        <dsp:cNvSpPr/>
      </dsp:nvSpPr>
      <dsp:spPr>
        <a:xfrm>
          <a:off x="897430" y="-156"/>
          <a:ext cx="5625114" cy="5625114"/>
        </a:xfrm>
        <a:prstGeom prst="circularArrow">
          <a:avLst>
            <a:gd name="adj1" fmla="val 5200"/>
            <a:gd name="adj2" fmla="val 335878"/>
            <a:gd name="adj3" fmla="val 21293386"/>
            <a:gd name="adj4" fmla="val 19766113"/>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DD4C7-6AC1-4185-84B7-5AC846B96598}">
      <dsp:nvSpPr>
        <dsp:cNvPr id="0" name=""/>
        <dsp:cNvSpPr/>
      </dsp:nvSpPr>
      <dsp:spPr>
        <a:xfrm>
          <a:off x="5333567" y="2833645"/>
          <a:ext cx="1499936" cy="1499936"/>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bg1"/>
              </a:solidFill>
            </a:rPr>
            <a:t>Le client recommande le produit activement et de lui-même (fan club)</a:t>
          </a:r>
        </a:p>
      </dsp:txBody>
      <dsp:txXfrm>
        <a:off x="5333567" y="2833645"/>
        <a:ext cx="1499936" cy="1499936"/>
      </dsp:txXfrm>
    </dsp:sp>
    <dsp:sp modelId="{AC3D41D0-33B2-4344-B755-34FB76DED57C}">
      <dsp:nvSpPr>
        <dsp:cNvPr id="0" name=""/>
        <dsp:cNvSpPr/>
      </dsp:nvSpPr>
      <dsp:spPr>
        <a:xfrm>
          <a:off x="897430" y="-156"/>
          <a:ext cx="5625114" cy="5625114"/>
        </a:xfrm>
        <a:prstGeom prst="circularArrow">
          <a:avLst>
            <a:gd name="adj1" fmla="val 5200"/>
            <a:gd name="adj2" fmla="val 335878"/>
            <a:gd name="adj3" fmla="val 4014847"/>
            <a:gd name="adj4" fmla="val 2253295"/>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89E6E-CF85-43E8-86C6-124EDBBA24EA}">
      <dsp:nvSpPr>
        <dsp:cNvPr id="0" name=""/>
        <dsp:cNvSpPr/>
      </dsp:nvSpPr>
      <dsp:spPr>
        <a:xfrm>
          <a:off x="2960019" y="4558128"/>
          <a:ext cx="1499936" cy="1499936"/>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bg1"/>
              </a:solidFill>
            </a:rPr>
            <a:t>Nous augmentons encore plus les ventes, en développant de nouveaux publics</a:t>
          </a:r>
        </a:p>
      </dsp:txBody>
      <dsp:txXfrm>
        <a:off x="2960019" y="4558128"/>
        <a:ext cx="1499936" cy="1499936"/>
      </dsp:txXfrm>
    </dsp:sp>
    <dsp:sp modelId="{FA54EE8B-2EA1-425D-BED3-601CFE2CAB9C}">
      <dsp:nvSpPr>
        <dsp:cNvPr id="0" name=""/>
        <dsp:cNvSpPr/>
      </dsp:nvSpPr>
      <dsp:spPr>
        <a:xfrm>
          <a:off x="897430" y="-156"/>
          <a:ext cx="5625114" cy="5625114"/>
        </a:xfrm>
        <a:prstGeom prst="circularArrow">
          <a:avLst>
            <a:gd name="adj1" fmla="val 5200"/>
            <a:gd name="adj2" fmla="val 335878"/>
            <a:gd name="adj3" fmla="val 8210827"/>
            <a:gd name="adj4" fmla="val 6449275"/>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5EAF3-62C6-46EB-8C6D-74A78D60979D}">
      <dsp:nvSpPr>
        <dsp:cNvPr id="0" name=""/>
        <dsp:cNvSpPr/>
      </dsp:nvSpPr>
      <dsp:spPr>
        <a:xfrm>
          <a:off x="586471" y="2833645"/>
          <a:ext cx="1499936" cy="1499936"/>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bg1"/>
              </a:solidFill>
            </a:rPr>
            <a:t>Nous pouvons diversifier la R&amp;D</a:t>
          </a:r>
        </a:p>
      </dsp:txBody>
      <dsp:txXfrm>
        <a:off x="586471" y="2833645"/>
        <a:ext cx="1499936" cy="1499936"/>
      </dsp:txXfrm>
    </dsp:sp>
    <dsp:sp modelId="{80E2E611-8962-4959-ADA6-6B9BBB8531E1}">
      <dsp:nvSpPr>
        <dsp:cNvPr id="0" name=""/>
        <dsp:cNvSpPr/>
      </dsp:nvSpPr>
      <dsp:spPr>
        <a:xfrm>
          <a:off x="897430" y="-156"/>
          <a:ext cx="5625114" cy="5625114"/>
        </a:xfrm>
        <a:prstGeom prst="circularArrow">
          <a:avLst>
            <a:gd name="adj1" fmla="val 5200"/>
            <a:gd name="adj2" fmla="val 335878"/>
            <a:gd name="adj3" fmla="val 12298010"/>
            <a:gd name="adj4" fmla="val 10770736"/>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36CC7-9469-4105-A38A-DBA1D400CF2C}">
      <dsp:nvSpPr>
        <dsp:cNvPr id="0" name=""/>
        <dsp:cNvSpPr/>
      </dsp:nvSpPr>
      <dsp:spPr>
        <a:xfrm>
          <a:off x="1493086" y="43372"/>
          <a:ext cx="1499936" cy="1499936"/>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bg1"/>
              </a:solidFill>
            </a:rPr>
            <a:t>Les produits sont innovants</a:t>
          </a:r>
        </a:p>
      </dsp:txBody>
      <dsp:txXfrm>
        <a:off x="1493086" y="43372"/>
        <a:ext cx="1499936" cy="1499936"/>
      </dsp:txXfrm>
    </dsp:sp>
    <dsp:sp modelId="{33FA36E4-6C9F-4D7C-9513-F03975C99D55}">
      <dsp:nvSpPr>
        <dsp:cNvPr id="0" name=""/>
        <dsp:cNvSpPr/>
      </dsp:nvSpPr>
      <dsp:spPr>
        <a:xfrm>
          <a:off x="897430" y="-156"/>
          <a:ext cx="5625114" cy="5625114"/>
        </a:xfrm>
        <a:prstGeom prst="circularArrow">
          <a:avLst>
            <a:gd name="adj1" fmla="val 5200"/>
            <a:gd name="adj2" fmla="val 335878"/>
            <a:gd name="adj3" fmla="val 16865836"/>
            <a:gd name="adj4" fmla="val 15198287"/>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7797-35DB-4CDF-8631-69EC6FD863C5}">
      <dsp:nvSpPr>
        <dsp:cNvPr id="0" name=""/>
        <dsp:cNvSpPr/>
      </dsp:nvSpPr>
      <dsp:spPr>
        <a:xfrm>
          <a:off x="1340706" y="13135"/>
          <a:ext cx="454257" cy="45425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noProof="0" dirty="0"/>
        </a:p>
      </dsp:txBody>
      <dsp:txXfrm>
        <a:off x="1340706" y="13135"/>
        <a:ext cx="454257" cy="454257"/>
      </dsp:txXfrm>
    </dsp:sp>
    <dsp:sp modelId="{183EC24D-E094-4D6C-A1E5-98AB73BFEDD4}">
      <dsp:nvSpPr>
        <dsp:cNvPr id="0" name=""/>
        <dsp:cNvSpPr/>
      </dsp:nvSpPr>
      <dsp:spPr>
        <a:xfrm>
          <a:off x="271787" y="-47"/>
          <a:ext cx="1703571" cy="1703571"/>
        </a:xfrm>
        <a:prstGeom prst="circularArrow">
          <a:avLst>
            <a:gd name="adj1" fmla="val 5200"/>
            <a:gd name="adj2" fmla="val 335878"/>
            <a:gd name="adj3" fmla="val 21293386"/>
            <a:gd name="adj4" fmla="val 19766113"/>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5EAF3-62C6-46EB-8C6D-74A78D60979D}">
      <dsp:nvSpPr>
        <dsp:cNvPr id="0" name=""/>
        <dsp:cNvSpPr/>
      </dsp:nvSpPr>
      <dsp:spPr>
        <a:xfrm>
          <a:off x="1615276" y="858171"/>
          <a:ext cx="454257" cy="45425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noProof="0" dirty="0"/>
        </a:p>
      </dsp:txBody>
      <dsp:txXfrm>
        <a:off x="1615276" y="858171"/>
        <a:ext cx="454257" cy="454257"/>
      </dsp:txXfrm>
    </dsp:sp>
    <dsp:sp modelId="{80E2E611-8962-4959-ADA6-6B9BBB8531E1}">
      <dsp:nvSpPr>
        <dsp:cNvPr id="0" name=""/>
        <dsp:cNvSpPr/>
      </dsp:nvSpPr>
      <dsp:spPr>
        <a:xfrm>
          <a:off x="271787" y="-47"/>
          <a:ext cx="1703571" cy="1703571"/>
        </a:xfrm>
        <a:prstGeom prst="circularArrow">
          <a:avLst>
            <a:gd name="adj1" fmla="val 5200"/>
            <a:gd name="adj2" fmla="val 335878"/>
            <a:gd name="adj3" fmla="val 4014847"/>
            <a:gd name="adj4" fmla="val 2253296"/>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0F4E8-F449-4AC2-8711-DDF1EBBB38F4}">
      <dsp:nvSpPr>
        <dsp:cNvPr id="0" name=""/>
        <dsp:cNvSpPr/>
      </dsp:nvSpPr>
      <dsp:spPr>
        <a:xfrm>
          <a:off x="896444" y="1380433"/>
          <a:ext cx="454257" cy="45425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noProof="0" dirty="0"/>
        </a:p>
      </dsp:txBody>
      <dsp:txXfrm>
        <a:off x="896444" y="1380433"/>
        <a:ext cx="454257" cy="454257"/>
      </dsp:txXfrm>
    </dsp:sp>
    <dsp:sp modelId="{4984B6AC-ADA7-4BF2-98C8-03D7B5995EB9}">
      <dsp:nvSpPr>
        <dsp:cNvPr id="0" name=""/>
        <dsp:cNvSpPr/>
      </dsp:nvSpPr>
      <dsp:spPr>
        <a:xfrm>
          <a:off x="271787" y="-47"/>
          <a:ext cx="1703571" cy="1703571"/>
        </a:xfrm>
        <a:prstGeom prst="circularArrow">
          <a:avLst>
            <a:gd name="adj1" fmla="val 5200"/>
            <a:gd name="adj2" fmla="val 335878"/>
            <a:gd name="adj3" fmla="val 8210827"/>
            <a:gd name="adj4" fmla="val 6449275"/>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DD6ED-3135-4A98-8DA0-16B2CC6EFC50}">
      <dsp:nvSpPr>
        <dsp:cNvPr id="0" name=""/>
        <dsp:cNvSpPr/>
      </dsp:nvSpPr>
      <dsp:spPr>
        <a:xfrm>
          <a:off x="177613" y="858171"/>
          <a:ext cx="454257" cy="45425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noProof="0" dirty="0"/>
        </a:p>
      </dsp:txBody>
      <dsp:txXfrm>
        <a:off x="177613" y="858171"/>
        <a:ext cx="454257" cy="454257"/>
      </dsp:txXfrm>
    </dsp:sp>
    <dsp:sp modelId="{5FB449F3-AF05-4DA4-BBE8-8D47621D0DC4}">
      <dsp:nvSpPr>
        <dsp:cNvPr id="0" name=""/>
        <dsp:cNvSpPr/>
      </dsp:nvSpPr>
      <dsp:spPr>
        <a:xfrm>
          <a:off x="271787" y="-47"/>
          <a:ext cx="1703571" cy="1703571"/>
        </a:xfrm>
        <a:prstGeom prst="circularArrow">
          <a:avLst>
            <a:gd name="adj1" fmla="val 5200"/>
            <a:gd name="adj2" fmla="val 335878"/>
            <a:gd name="adj3" fmla="val 12298009"/>
            <a:gd name="adj4" fmla="val 10770737"/>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36CC7-9469-4105-A38A-DBA1D400CF2C}">
      <dsp:nvSpPr>
        <dsp:cNvPr id="0" name=""/>
        <dsp:cNvSpPr/>
      </dsp:nvSpPr>
      <dsp:spPr>
        <a:xfrm>
          <a:off x="452182" y="13135"/>
          <a:ext cx="454257" cy="454257"/>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noProof="0" dirty="0"/>
        </a:p>
      </dsp:txBody>
      <dsp:txXfrm>
        <a:off x="452182" y="13135"/>
        <a:ext cx="454257" cy="454257"/>
      </dsp:txXfrm>
    </dsp:sp>
    <dsp:sp modelId="{33FA36E4-6C9F-4D7C-9513-F03975C99D55}">
      <dsp:nvSpPr>
        <dsp:cNvPr id="0" name=""/>
        <dsp:cNvSpPr/>
      </dsp:nvSpPr>
      <dsp:spPr>
        <a:xfrm>
          <a:off x="271787" y="-47"/>
          <a:ext cx="1703571" cy="1703571"/>
        </a:xfrm>
        <a:prstGeom prst="circularArrow">
          <a:avLst>
            <a:gd name="adj1" fmla="val 5200"/>
            <a:gd name="adj2" fmla="val 335878"/>
            <a:gd name="adj3" fmla="val 16865835"/>
            <a:gd name="adj4" fmla="val 15198287"/>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1021372" y="10651"/>
          <a:ext cx="373013" cy="37301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1021372" y="10651"/>
        <a:ext cx="373013" cy="373013"/>
      </dsp:txXfrm>
    </dsp:sp>
    <dsp:sp modelId="{D635CCA3-E82B-40FE-B5AC-3FC20005F065}">
      <dsp:nvSpPr>
        <dsp:cNvPr id="0" name=""/>
        <dsp:cNvSpPr/>
      </dsp:nvSpPr>
      <dsp:spPr>
        <a:xfrm>
          <a:off x="143949" y="-135"/>
          <a:ext cx="1398484" cy="1398484"/>
        </a:xfrm>
        <a:prstGeom prst="circularArrow">
          <a:avLst>
            <a:gd name="adj1" fmla="val 5201"/>
            <a:gd name="adj2" fmla="val 335987"/>
            <a:gd name="adj3" fmla="val 21292940"/>
            <a:gd name="adj4" fmla="val 19766503"/>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4C021-8EAD-4863-8C5D-2F9E52891B27}">
      <dsp:nvSpPr>
        <dsp:cNvPr id="0" name=""/>
        <dsp:cNvSpPr/>
      </dsp:nvSpPr>
      <dsp:spPr>
        <a:xfrm>
          <a:off x="1246761" y="704327"/>
          <a:ext cx="373013" cy="37301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1246761" y="704327"/>
        <a:ext cx="373013" cy="373013"/>
      </dsp:txXfrm>
    </dsp:sp>
    <dsp:sp modelId="{F5B9806C-3A06-4AA2-A5AE-C89BEB0EC84D}">
      <dsp:nvSpPr>
        <dsp:cNvPr id="0" name=""/>
        <dsp:cNvSpPr/>
      </dsp:nvSpPr>
      <dsp:spPr>
        <a:xfrm>
          <a:off x="143949" y="-135"/>
          <a:ext cx="1398484" cy="1398484"/>
        </a:xfrm>
        <a:prstGeom prst="circularArrow">
          <a:avLst>
            <a:gd name="adj1" fmla="val 5201"/>
            <a:gd name="adj2" fmla="val 335987"/>
            <a:gd name="adj3" fmla="val 4014385"/>
            <a:gd name="adj4" fmla="val 2253720"/>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49B99-F975-4E85-B8AC-C03E515A2206}">
      <dsp:nvSpPr>
        <dsp:cNvPr id="0" name=""/>
        <dsp:cNvSpPr/>
      </dsp:nvSpPr>
      <dsp:spPr>
        <a:xfrm>
          <a:off x="656685" y="1133043"/>
          <a:ext cx="373013" cy="37301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656685" y="1133043"/>
        <a:ext cx="373013" cy="373013"/>
      </dsp:txXfrm>
    </dsp:sp>
    <dsp:sp modelId="{82A972B0-5FE3-4E2A-96D9-06CEEB52EAEF}">
      <dsp:nvSpPr>
        <dsp:cNvPr id="0" name=""/>
        <dsp:cNvSpPr/>
      </dsp:nvSpPr>
      <dsp:spPr>
        <a:xfrm>
          <a:off x="143949" y="-135"/>
          <a:ext cx="1398484" cy="1398484"/>
        </a:xfrm>
        <a:prstGeom prst="circularArrow">
          <a:avLst>
            <a:gd name="adj1" fmla="val 5201"/>
            <a:gd name="adj2" fmla="val 335987"/>
            <a:gd name="adj3" fmla="val 8210293"/>
            <a:gd name="adj4" fmla="val 6449628"/>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B2243-B28C-4BA9-A765-0E134C16E48E}">
      <dsp:nvSpPr>
        <dsp:cNvPr id="0" name=""/>
        <dsp:cNvSpPr/>
      </dsp:nvSpPr>
      <dsp:spPr>
        <a:xfrm>
          <a:off x="66608" y="704327"/>
          <a:ext cx="373013" cy="37301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66608" y="704327"/>
        <a:ext cx="373013" cy="373013"/>
      </dsp:txXfrm>
    </dsp:sp>
    <dsp:sp modelId="{EE5E8497-B2D0-4371-B5BC-A22FF0581703}">
      <dsp:nvSpPr>
        <dsp:cNvPr id="0" name=""/>
        <dsp:cNvSpPr/>
      </dsp:nvSpPr>
      <dsp:spPr>
        <a:xfrm>
          <a:off x="143949" y="-135"/>
          <a:ext cx="1398484" cy="1398484"/>
        </a:xfrm>
        <a:prstGeom prst="circularArrow">
          <a:avLst>
            <a:gd name="adj1" fmla="val 5201"/>
            <a:gd name="adj2" fmla="val 335987"/>
            <a:gd name="adj3" fmla="val 12297509"/>
            <a:gd name="adj4" fmla="val 10771073"/>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457A9-38B1-45D4-9B35-38AFE2C7FABA}">
      <dsp:nvSpPr>
        <dsp:cNvPr id="0" name=""/>
        <dsp:cNvSpPr/>
      </dsp:nvSpPr>
      <dsp:spPr>
        <a:xfrm>
          <a:off x="291997" y="10651"/>
          <a:ext cx="373013" cy="37301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291997" y="10651"/>
        <a:ext cx="373013" cy="373013"/>
      </dsp:txXfrm>
    </dsp:sp>
    <dsp:sp modelId="{9BABF7B1-7A26-46FD-B2B5-2B8AE9972930}">
      <dsp:nvSpPr>
        <dsp:cNvPr id="0" name=""/>
        <dsp:cNvSpPr/>
      </dsp:nvSpPr>
      <dsp:spPr>
        <a:xfrm>
          <a:off x="143949" y="-135"/>
          <a:ext cx="1398484" cy="1398484"/>
        </a:xfrm>
        <a:prstGeom prst="circularArrow">
          <a:avLst>
            <a:gd name="adj1" fmla="val 5201"/>
            <a:gd name="adj2" fmla="val 335987"/>
            <a:gd name="adj3" fmla="val 16865375"/>
            <a:gd name="adj4" fmla="val 15198638"/>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7797-35DB-4CDF-8631-69EC6FD863C5}">
      <dsp:nvSpPr>
        <dsp:cNvPr id="0" name=""/>
        <dsp:cNvSpPr/>
      </dsp:nvSpPr>
      <dsp:spPr>
        <a:xfrm>
          <a:off x="1091592" y="11744"/>
          <a:ext cx="394829" cy="394829"/>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noProof="0" dirty="0"/>
            <a:t> </a:t>
          </a:r>
        </a:p>
      </dsp:txBody>
      <dsp:txXfrm>
        <a:off x="1091592" y="11744"/>
        <a:ext cx="394829" cy="394829"/>
      </dsp:txXfrm>
    </dsp:sp>
    <dsp:sp modelId="{183EC24D-E094-4D6C-A1E5-98AB73BFEDD4}">
      <dsp:nvSpPr>
        <dsp:cNvPr id="0" name=""/>
        <dsp:cNvSpPr/>
      </dsp:nvSpPr>
      <dsp:spPr>
        <a:xfrm>
          <a:off x="161438" y="157"/>
          <a:ext cx="1482057" cy="1482057"/>
        </a:xfrm>
        <a:prstGeom prst="circularArrow">
          <a:avLst>
            <a:gd name="adj1" fmla="val 5195"/>
            <a:gd name="adj2" fmla="val 335532"/>
            <a:gd name="adj3" fmla="val 21294796"/>
            <a:gd name="adj4" fmla="val 19764877"/>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DD4C7-6AC1-4185-84B7-5AC846B96598}">
      <dsp:nvSpPr>
        <dsp:cNvPr id="0" name=""/>
        <dsp:cNvSpPr/>
      </dsp:nvSpPr>
      <dsp:spPr>
        <a:xfrm>
          <a:off x="1330486" y="746987"/>
          <a:ext cx="394829" cy="394829"/>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noProof="0" dirty="0"/>
            <a:t> </a:t>
          </a:r>
        </a:p>
      </dsp:txBody>
      <dsp:txXfrm>
        <a:off x="1330486" y="746987"/>
        <a:ext cx="394829" cy="394829"/>
      </dsp:txXfrm>
    </dsp:sp>
    <dsp:sp modelId="{AC3D41D0-33B2-4344-B755-34FB76DED57C}">
      <dsp:nvSpPr>
        <dsp:cNvPr id="0" name=""/>
        <dsp:cNvSpPr/>
      </dsp:nvSpPr>
      <dsp:spPr>
        <a:xfrm>
          <a:off x="161438" y="157"/>
          <a:ext cx="1482057" cy="1482057"/>
        </a:xfrm>
        <a:prstGeom prst="circularArrow">
          <a:avLst>
            <a:gd name="adj1" fmla="val 5195"/>
            <a:gd name="adj2" fmla="val 335532"/>
            <a:gd name="adj3" fmla="val 4016309"/>
            <a:gd name="adj4" fmla="val 2251954"/>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89E6E-CF85-43E8-86C6-124EDBBA24EA}">
      <dsp:nvSpPr>
        <dsp:cNvPr id="0" name=""/>
        <dsp:cNvSpPr/>
      </dsp:nvSpPr>
      <dsp:spPr>
        <a:xfrm>
          <a:off x="705052" y="1201391"/>
          <a:ext cx="394829" cy="394829"/>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noProof="0" dirty="0"/>
            <a:t> </a:t>
          </a:r>
        </a:p>
      </dsp:txBody>
      <dsp:txXfrm>
        <a:off x="705052" y="1201391"/>
        <a:ext cx="394829" cy="394829"/>
      </dsp:txXfrm>
    </dsp:sp>
    <dsp:sp modelId="{FA54EE8B-2EA1-425D-BED3-601CFE2CAB9C}">
      <dsp:nvSpPr>
        <dsp:cNvPr id="0" name=""/>
        <dsp:cNvSpPr/>
      </dsp:nvSpPr>
      <dsp:spPr>
        <a:xfrm>
          <a:off x="161438" y="157"/>
          <a:ext cx="1482057" cy="1482057"/>
        </a:xfrm>
        <a:prstGeom prst="circularArrow">
          <a:avLst>
            <a:gd name="adj1" fmla="val 5195"/>
            <a:gd name="adj2" fmla="val 335532"/>
            <a:gd name="adj3" fmla="val 8212515"/>
            <a:gd name="adj4" fmla="val 6448160"/>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5EAF3-62C6-46EB-8C6D-74A78D60979D}">
      <dsp:nvSpPr>
        <dsp:cNvPr id="0" name=""/>
        <dsp:cNvSpPr/>
      </dsp:nvSpPr>
      <dsp:spPr>
        <a:xfrm>
          <a:off x="79617" y="746987"/>
          <a:ext cx="394829" cy="394829"/>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 </a:t>
          </a:r>
          <a:endParaRPr lang="fr-FR" sz="2300" kern="1200" noProof="0" dirty="0"/>
        </a:p>
      </dsp:txBody>
      <dsp:txXfrm>
        <a:off x="79617" y="746987"/>
        <a:ext cx="394829" cy="394829"/>
      </dsp:txXfrm>
    </dsp:sp>
    <dsp:sp modelId="{80E2E611-8962-4959-ADA6-6B9BBB8531E1}">
      <dsp:nvSpPr>
        <dsp:cNvPr id="0" name=""/>
        <dsp:cNvSpPr/>
      </dsp:nvSpPr>
      <dsp:spPr>
        <a:xfrm>
          <a:off x="161438" y="157"/>
          <a:ext cx="1482057" cy="1482057"/>
        </a:xfrm>
        <a:prstGeom prst="circularArrow">
          <a:avLst>
            <a:gd name="adj1" fmla="val 5195"/>
            <a:gd name="adj2" fmla="val 335532"/>
            <a:gd name="adj3" fmla="val 12299591"/>
            <a:gd name="adj4" fmla="val 10769673"/>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36CC7-9469-4105-A38A-DBA1D400CF2C}">
      <dsp:nvSpPr>
        <dsp:cNvPr id="0" name=""/>
        <dsp:cNvSpPr/>
      </dsp:nvSpPr>
      <dsp:spPr>
        <a:xfrm>
          <a:off x="318512" y="11744"/>
          <a:ext cx="394829" cy="394829"/>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noProof="0" dirty="0"/>
            <a:t> </a:t>
          </a:r>
        </a:p>
      </dsp:txBody>
      <dsp:txXfrm>
        <a:off x="318512" y="11744"/>
        <a:ext cx="394829" cy="394829"/>
      </dsp:txXfrm>
    </dsp:sp>
    <dsp:sp modelId="{33FA36E4-6C9F-4D7C-9513-F03975C99D55}">
      <dsp:nvSpPr>
        <dsp:cNvPr id="0" name=""/>
        <dsp:cNvSpPr/>
      </dsp:nvSpPr>
      <dsp:spPr>
        <a:xfrm>
          <a:off x="161438" y="157"/>
          <a:ext cx="1482057" cy="1482057"/>
        </a:xfrm>
        <a:prstGeom prst="circularArrow">
          <a:avLst>
            <a:gd name="adj1" fmla="val 5195"/>
            <a:gd name="adj2" fmla="val 335532"/>
            <a:gd name="adj3" fmla="val 16867292"/>
            <a:gd name="adj4" fmla="val 15197176"/>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7797-35DB-4CDF-8631-69EC6FD863C5}">
      <dsp:nvSpPr>
        <dsp:cNvPr id="0" name=""/>
        <dsp:cNvSpPr/>
      </dsp:nvSpPr>
      <dsp:spPr>
        <a:xfrm>
          <a:off x="2285523" y="23759"/>
          <a:ext cx="806282" cy="806282"/>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fr-FR" sz="4800" kern="1200" noProof="0" dirty="0"/>
            <a:t> </a:t>
          </a:r>
        </a:p>
      </dsp:txBody>
      <dsp:txXfrm>
        <a:off x="2285523" y="23759"/>
        <a:ext cx="806282" cy="806282"/>
      </dsp:txXfrm>
    </dsp:sp>
    <dsp:sp modelId="{183EC24D-E094-4D6C-A1E5-98AB73BFEDD4}">
      <dsp:nvSpPr>
        <dsp:cNvPr id="0" name=""/>
        <dsp:cNvSpPr/>
      </dsp:nvSpPr>
      <dsp:spPr>
        <a:xfrm>
          <a:off x="388435" y="383"/>
          <a:ext cx="3023513" cy="3023513"/>
        </a:xfrm>
        <a:prstGeom prst="circularArrow">
          <a:avLst>
            <a:gd name="adj1" fmla="val 5200"/>
            <a:gd name="adj2" fmla="val 335907"/>
            <a:gd name="adj3" fmla="val 21293265"/>
            <a:gd name="adj4" fmla="val 19766219"/>
            <a:gd name="adj5" fmla="val 6067"/>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DD4C7-6AC1-4185-84B7-5AC846B96598}">
      <dsp:nvSpPr>
        <dsp:cNvPr id="0" name=""/>
        <dsp:cNvSpPr/>
      </dsp:nvSpPr>
      <dsp:spPr>
        <a:xfrm>
          <a:off x="2772826" y="1523523"/>
          <a:ext cx="806282" cy="806282"/>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fr-FR" sz="4800" kern="1200" noProof="0" dirty="0"/>
            <a:t> </a:t>
          </a:r>
        </a:p>
      </dsp:txBody>
      <dsp:txXfrm>
        <a:off x="2772826" y="1523523"/>
        <a:ext cx="806282" cy="806282"/>
      </dsp:txXfrm>
    </dsp:sp>
    <dsp:sp modelId="{AC3D41D0-33B2-4344-B755-34FB76DED57C}">
      <dsp:nvSpPr>
        <dsp:cNvPr id="0" name=""/>
        <dsp:cNvSpPr/>
      </dsp:nvSpPr>
      <dsp:spPr>
        <a:xfrm>
          <a:off x="388435" y="383"/>
          <a:ext cx="3023513" cy="3023513"/>
        </a:xfrm>
        <a:prstGeom prst="circularArrow">
          <a:avLst>
            <a:gd name="adj1" fmla="val 5200"/>
            <a:gd name="adj2" fmla="val 335907"/>
            <a:gd name="adj3" fmla="val 4014722"/>
            <a:gd name="adj4" fmla="val 2253410"/>
            <a:gd name="adj5" fmla="val 6067"/>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89E6E-CF85-43E8-86C6-124EDBBA24EA}">
      <dsp:nvSpPr>
        <dsp:cNvPr id="0" name=""/>
        <dsp:cNvSpPr/>
      </dsp:nvSpPr>
      <dsp:spPr>
        <a:xfrm>
          <a:off x="1497051" y="2450428"/>
          <a:ext cx="806282" cy="806282"/>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fr-FR" sz="4800" kern="1200" noProof="0" dirty="0"/>
            <a:t> </a:t>
          </a:r>
        </a:p>
      </dsp:txBody>
      <dsp:txXfrm>
        <a:off x="1497051" y="2450428"/>
        <a:ext cx="806282" cy="806282"/>
      </dsp:txXfrm>
    </dsp:sp>
    <dsp:sp modelId="{FA54EE8B-2EA1-425D-BED3-601CFE2CAB9C}">
      <dsp:nvSpPr>
        <dsp:cNvPr id="0" name=""/>
        <dsp:cNvSpPr/>
      </dsp:nvSpPr>
      <dsp:spPr>
        <a:xfrm>
          <a:off x="388435" y="383"/>
          <a:ext cx="3023513" cy="3023513"/>
        </a:xfrm>
        <a:prstGeom prst="circularArrow">
          <a:avLst>
            <a:gd name="adj1" fmla="val 5200"/>
            <a:gd name="adj2" fmla="val 335907"/>
            <a:gd name="adj3" fmla="val 8210682"/>
            <a:gd name="adj4" fmla="val 6449371"/>
            <a:gd name="adj5" fmla="val 6067"/>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5EAF3-62C6-46EB-8C6D-74A78D60979D}">
      <dsp:nvSpPr>
        <dsp:cNvPr id="0" name=""/>
        <dsp:cNvSpPr/>
      </dsp:nvSpPr>
      <dsp:spPr>
        <a:xfrm>
          <a:off x="221275" y="1523523"/>
          <a:ext cx="806282" cy="806282"/>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fr-FR" sz="4800" kern="1200" dirty="0"/>
            <a:t> </a:t>
          </a:r>
          <a:endParaRPr lang="fr-FR" sz="4800" kern="1200" noProof="0" dirty="0"/>
        </a:p>
      </dsp:txBody>
      <dsp:txXfrm>
        <a:off x="221275" y="1523523"/>
        <a:ext cx="806282" cy="806282"/>
      </dsp:txXfrm>
    </dsp:sp>
    <dsp:sp modelId="{80E2E611-8962-4959-ADA6-6B9BBB8531E1}">
      <dsp:nvSpPr>
        <dsp:cNvPr id="0" name=""/>
        <dsp:cNvSpPr/>
      </dsp:nvSpPr>
      <dsp:spPr>
        <a:xfrm>
          <a:off x="388435" y="383"/>
          <a:ext cx="3023513" cy="3023513"/>
        </a:xfrm>
        <a:prstGeom prst="circularArrow">
          <a:avLst>
            <a:gd name="adj1" fmla="val 5200"/>
            <a:gd name="adj2" fmla="val 335907"/>
            <a:gd name="adj3" fmla="val 12297874"/>
            <a:gd name="adj4" fmla="val 10770828"/>
            <a:gd name="adj5" fmla="val 6067"/>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36CC7-9469-4105-A38A-DBA1D400CF2C}">
      <dsp:nvSpPr>
        <dsp:cNvPr id="0" name=""/>
        <dsp:cNvSpPr/>
      </dsp:nvSpPr>
      <dsp:spPr>
        <a:xfrm>
          <a:off x="708578" y="23759"/>
          <a:ext cx="806282" cy="806282"/>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fr-FR" sz="4800" kern="1200" noProof="0" dirty="0"/>
            <a:t> </a:t>
          </a:r>
        </a:p>
      </dsp:txBody>
      <dsp:txXfrm>
        <a:off x="708578" y="23759"/>
        <a:ext cx="806282" cy="806282"/>
      </dsp:txXfrm>
    </dsp:sp>
    <dsp:sp modelId="{33FA36E4-6C9F-4D7C-9513-F03975C99D55}">
      <dsp:nvSpPr>
        <dsp:cNvPr id="0" name=""/>
        <dsp:cNvSpPr/>
      </dsp:nvSpPr>
      <dsp:spPr>
        <a:xfrm>
          <a:off x="388435" y="383"/>
          <a:ext cx="3023513" cy="3023513"/>
        </a:xfrm>
        <a:prstGeom prst="circularArrow">
          <a:avLst>
            <a:gd name="adj1" fmla="val 5200"/>
            <a:gd name="adj2" fmla="val 335907"/>
            <a:gd name="adj3" fmla="val 16865710"/>
            <a:gd name="adj4" fmla="val 15198382"/>
            <a:gd name="adj5" fmla="val 6067"/>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7797-35DB-4CDF-8631-69EC6FD863C5}">
      <dsp:nvSpPr>
        <dsp:cNvPr id="0" name=""/>
        <dsp:cNvSpPr/>
      </dsp:nvSpPr>
      <dsp:spPr>
        <a:xfrm>
          <a:off x="910755" y="8922"/>
          <a:ext cx="308581" cy="308581"/>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kern="1200" noProof="0" dirty="0"/>
        </a:p>
      </dsp:txBody>
      <dsp:txXfrm>
        <a:off x="910755" y="8922"/>
        <a:ext cx="308581" cy="308581"/>
      </dsp:txXfrm>
    </dsp:sp>
    <dsp:sp modelId="{183EC24D-E094-4D6C-A1E5-98AB73BFEDD4}">
      <dsp:nvSpPr>
        <dsp:cNvPr id="0" name=""/>
        <dsp:cNvSpPr/>
      </dsp:nvSpPr>
      <dsp:spPr>
        <a:xfrm>
          <a:off x="184628" y="-32"/>
          <a:ext cx="1157252" cy="1157252"/>
        </a:xfrm>
        <a:prstGeom prst="circularArrow">
          <a:avLst>
            <a:gd name="adj1" fmla="val 5200"/>
            <a:gd name="adj2" fmla="val 335878"/>
            <a:gd name="adj3" fmla="val 21293386"/>
            <a:gd name="adj4" fmla="val 19766113"/>
            <a:gd name="adj5" fmla="val 6066"/>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5EAF3-62C6-46EB-8C6D-74A78D60979D}">
      <dsp:nvSpPr>
        <dsp:cNvPr id="0" name=""/>
        <dsp:cNvSpPr/>
      </dsp:nvSpPr>
      <dsp:spPr>
        <a:xfrm>
          <a:off x="1097272" y="582964"/>
          <a:ext cx="308581" cy="308581"/>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kern="1200" noProof="0" dirty="0"/>
        </a:p>
      </dsp:txBody>
      <dsp:txXfrm>
        <a:off x="1097272" y="582964"/>
        <a:ext cx="308581" cy="308581"/>
      </dsp:txXfrm>
    </dsp:sp>
    <dsp:sp modelId="{80E2E611-8962-4959-ADA6-6B9BBB8531E1}">
      <dsp:nvSpPr>
        <dsp:cNvPr id="0" name=""/>
        <dsp:cNvSpPr/>
      </dsp:nvSpPr>
      <dsp:spPr>
        <a:xfrm>
          <a:off x="184628" y="-32"/>
          <a:ext cx="1157252" cy="1157252"/>
        </a:xfrm>
        <a:prstGeom prst="circularArrow">
          <a:avLst>
            <a:gd name="adj1" fmla="val 5200"/>
            <a:gd name="adj2" fmla="val 335878"/>
            <a:gd name="adj3" fmla="val 4014847"/>
            <a:gd name="adj4" fmla="val 2253295"/>
            <a:gd name="adj5" fmla="val 6066"/>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0F4E8-F449-4AC2-8711-DDF1EBBB38F4}">
      <dsp:nvSpPr>
        <dsp:cNvPr id="0" name=""/>
        <dsp:cNvSpPr/>
      </dsp:nvSpPr>
      <dsp:spPr>
        <a:xfrm>
          <a:off x="608963" y="937742"/>
          <a:ext cx="308581" cy="308581"/>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kern="1200" noProof="0" dirty="0"/>
        </a:p>
      </dsp:txBody>
      <dsp:txXfrm>
        <a:off x="608963" y="937742"/>
        <a:ext cx="308581" cy="308581"/>
      </dsp:txXfrm>
    </dsp:sp>
    <dsp:sp modelId="{4984B6AC-ADA7-4BF2-98C8-03D7B5995EB9}">
      <dsp:nvSpPr>
        <dsp:cNvPr id="0" name=""/>
        <dsp:cNvSpPr/>
      </dsp:nvSpPr>
      <dsp:spPr>
        <a:xfrm>
          <a:off x="184628" y="-32"/>
          <a:ext cx="1157252" cy="1157252"/>
        </a:xfrm>
        <a:prstGeom prst="circularArrow">
          <a:avLst>
            <a:gd name="adj1" fmla="val 5200"/>
            <a:gd name="adj2" fmla="val 335878"/>
            <a:gd name="adj3" fmla="val 8210827"/>
            <a:gd name="adj4" fmla="val 6449275"/>
            <a:gd name="adj5" fmla="val 6066"/>
          </a:avLst>
        </a:prstGeom>
        <a:solidFill>
          <a:srgbClr val="A9D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DD6ED-3135-4A98-8DA0-16B2CC6EFC50}">
      <dsp:nvSpPr>
        <dsp:cNvPr id="0" name=""/>
        <dsp:cNvSpPr/>
      </dsp:nvSpPr>
      <dsp:spPr>
        <a:xfrm>
          <a:off x="120654" y="582964"/>
          <a:ext cx="308581" cy="308581"/>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kern="1200" noProof="0" dirty="0"/>
        </a:p>
      </dsp:txBody>
      <dsp:txXfrm>
        <a:off x="120654" y="582964"/>
        <a:ext cx="308581" cy="308581"/>
      </dsp:txXfrm>
    </dsp:sp>
    <dsp:sp modelId="{5FB449F3-AF05-4DA4-BBE8-8D47621D0DC4}">
      <dsp:nvSpPr>
        <dsp:cNvPr id="0" name=""/>
        <dsp:cNvSpPr/>
      </dsp:nvSpPr>
      <dsp:spPr>
        <a:xfrm>
          <a:off x="184628" y="-32"/>
          <a:ext cx="1157252" cy="1157252"/>
        </a:xfrm>
        <a:prstGeom prst="circularArrow">
          <a:avLst>
            <a:gd name="adj1" fmla="val 5200"/>
            <a:gd name="adj2" fmla="val 335878"/>
            <a:gd name="adj3" fmla="val 12298010"/>
            <a:gd name="adj4" fmla="val 10770736"/>
            <a:gd name="adj5" fmla="val 6066"/>
          </a:avLst>
        </a:prstGeom>
        <a:solidFill>
          <a:srgbClr val="A9D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36CC7-9469-4105-A38A-DBA1D400CF2C}">
      <dsp:nvSpPr>
        <dsp:cNvPr id="0" name=""/>
        <dsp:cNvSpPr/>
      </dsp:nvSpPr>
      <dsp:spPr>
        <a:xfrm>
          <a:off x="307172" y="8922"/>
          <a:ext cx="308581" cy="308581"/>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kern="1200" noProof="0" dirty="0"/>
        </a:p>
      </dsp:txBody>
      <dsp:txXfrm>
        <a:off x="307172" y="8922"/>
        <a:ext cx="308581" cy="308581"/>
      </dsp:txXfrm>
    </dsp:sp>
    <dsp:sp modelId="{33FA36E4-6C9F-4D7C-9513-F03975C99D55}">
      <dsp:nvSpPr>
        <dsp:cNvPr id="0" name=""/>
        <dsp:cNvSpPr/>
      </dsp:nvSpPr>
      <dsp:spPr>
        <a:xfrm>
          <a:off x="184628" y="-32"/>
          <a:ext cx="1157252" cy="1157252"/>
        </a:xfrm>
        <a:prstGeom prst="circularArrow">
          <a:avLst>
            <a:gd name="adj1" fmla="val 5200"/>
            <a:gd name="adj2" fmla="val 335878"/>
            <a:gd name="adj3" fmla="val 16865835"/>
            <a:gd name="adj4" fmla="val 15198287"/>
            <a:gd name="adj5" fmla="val 6066"/>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563543" y="5876"/>
          <a:ext cx="205810" cy="205810"/>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noProof="0" dirty="0"/>
            <a:t> </a:t>
          </a:r>
        </a:p>
      </dsp:txBody>
      <dsp:txXfrm>
        <a:off x="563543" y="5876"/>
        <a:ext cx="205810" cy="205810"/>
      </dsp:txXfrm>
    </dsp:sp>
    <dsp:sp modelId="{D635CCA3-E82B-40FE-B5AC-3FC20005F065}">
      <dsp:nvSpPr>
        <dsp:cNvPr id="0" name=""/>
        <dsp:cNvSpPr/>
      </dsp:nvSpPr>
      <dsp:spPr>
        <a:xfrm>
          <a:off x="79424" y="-74"/>
          <a:ext cx="771616" cy="771616"/>
        </a:xfrm>
        <a:prstGeom prst="circularArrow">
          <a:avLst>
            <a:gd name="adj1" fmla="val 5201"/>
            <a:gd name="adj2" fmla="val 335987"/>
            <a:gd name="adj3" fmla="val 21292940"/>
            <a:gd name="adj4" fmla="val 19766503"/>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4C021-8EAD-4863-8C5D-2F9E52891B27}">
      <dsp:nvSpPr>
        <dsp:cNvPr id="0" name=""/>
        <dsp:cNvSpPr/>
      </dsp:nvSpPr>
      <dsp:spPr>
        <a:xfrm>
          <a:off x="687902" y="388613"/>
          <a:ext cx="205810" cy="205810"/>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noProof="0" dirty="0"/>
            <a:t> </a:t>
          </a:r>
        </a:p>
      </dsp:txBody>
      <dsp:txXfrm>
        <a:off x="687902" y="388613"/>
        <a:ext cx="205810" cy="205810"/>
      </dsp:txXfrm>
    </dsp:sp>
    <dsp:sp modelId="{F5B9806C-3A06-4AA2-A5AE-C89BEB0EC84D}">
      <dsp:nvSpPr>
        <dsp:cNvPr id="0" name=""/>
        <dsp:cNvSpPr/>
      </dsp:nvSpPr>
      <dsp:spPr>
        <a:xfrm>
          <a:off x="79424" y="-74"/>
          <a:ext cx="771616" cy="771616"/>
        </a:xfrm>
        <a:prstGeom prst="circularArrow">
          <a:avLst>
            <a:gd name="adj1" fmla="val 5201"/>
            <a:gd name="adj2" fmla="val 335987"/>
            <a:gd name="adj3" fmla="val 4014385"/>
            <a:gd name="adj4" fmla="val 2253720"/>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49B99-F975-4E85-B8AC-C03E515A2206}">
      <dsp:nvSpPr>
        <dsp:cNvPr id="0" name=""/>
        <dsp:cNvSpPr/>
      </dsp:nvSpPr>
      <dsp:spPr>
        <a:xfrm>
          <a:off x="362327" y="625158"/>
          <a:ext cx="205810" cy="205810"/>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noProof="0" dirty="0"/>
            <a:t> </a:t>
          </a:r>
        </a:p>
      </dsp:txBody>
      <dsp:txXfrm>
        <a:off x="362327" y="625158"/>
        <a:ext cx="205810" cy="205810"/>
      </dsp:txXfrm>
    </dsp:sp>
    <dsp:sp modelId="{82A972B0-5FE3-4E2A-96D9-06CEEB52EAEF}">
      <dsp:nvSpPr>
        <dsp:cNvPr id="0" name=""/>
        <dsp:cNvSpPr/>
      </dsp:nvSpPr>
      <dsp:spPr>
        <a:xfrm>
          <a:off x="79424" y="-74"/>
          <a:ext cx="771616" cy="771616"/>
        </a:xfrm>
        <a:prstGeom prst="circularArrow">
          <a:avLst>
            <a:gd name="adj1" fmla="val 5201"/>
            <a:gd name="adj2" fmla="val 335987"/>
            <a:gd name="adj3" fmla="val 8210293"/>
            <a:gd name="adj4" fmla="val 6449628"/>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B2243-B28C-4BA9-A765-0E134C16E48E}">
      <dsp:nvSpPr>
        <dsp:cNvPr id="0" name=""/>
        <dsp:cNvSpPr/>
      </dsp:nvSpPr>
      <dsp:spPr>
        <a:xfrm>
          <a:off x="36751" y="388613"/>
          <a:ext cx="205810" cy="205810"/>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noProof="0" dirty="0"/>
            <a:t> </a:t>
          </a:r>
        </a:p>
      </dsp:txBody>
      <dsp:txXfrm>
        <a:off x="36751" y="388613"/>
        <a:ext cx="205810" cy="205810"/>
      </dsp:txXfrm>
    </dsp:sp>
    <dsp:sp modelId="{EE5E8497-B2D0-4371-B5BC-A22FF0581703}">
      <dsp:nvSpPr>
        <dsp:cNvPr id="0" name=""/>
        <dsp:cNvSpPr/>
      </dsp:nvSpPr>
      <dsp:spPr>
        <a:xfrm>
          <a:off x="79424" y="-74"/>
          <a:ext cx="771616" cy="771616"/>
        </a:xfrm>
        <a:prstGeom prst="circularArrow">
          <a:avLst>
            <a:gd name="adj1" fmla="val 5201"/>
            <a:gd name="adj2" fmla="val 335987"/>
            <a:gd name="adj3" fmla="val 12297510"/>
            <a:gd name="adj4" fmla="val 10771073"/>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457A9-38B1-45D4-9B35-38AFE2C7FABA}">
      <dsp:nvSpPr>
        <dsp:cNvPr id="0" name=""/>
        <dsp:cNvSpPr/>
      </dsp:nvSpPr>
      <dsp:spPr>
        <a:xfrm>
          <a:off x="161110" y="5876"/>
          <a:ext cx="205810" cy="205810"/>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noProof="0" dirty="0"/>
            <a:t> </a:t>
          </a:r>
        </a:p>
      </dsp:txBody>
      <dsp:txXfrm>
        <a:off x="161110" y="5876"/>
        <a:ext cx="205810" cy="205810"/>
      </dsp:txXfrm>
    </dsp:sp>
    <dsp:sp modelId="{9BABF7B1-7A26-46FD-B2B5-2B8AE9972930}">
      <dsp:nvSpPr>
        <dsp:cNvPr id="0" name=""/>
        <dsp:cNvSpPr/>
      </dsp:nvSpPr>
      <dsp:spPr>
        <a:xfrm>
          <a:off x="79424" y="-74"/>
          <a:ext cx="771616" cy="771616"/>
        </a:xfrm>
        <a:prstGeom prst="circularArrow">
          <a:avLst>
            <a:gd name="adj1" fmla="val 5201"/>
            <a:gd name="adj2" fmla="val 335987"/>
            <a:gd name="adj3" fmla="val 16865375"/>
            <a:gd name="adj4" fmla="val 15198638"/>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7797-35DB-4CDF-8631-69EC6FD863C5}">
      <dsp:nvSpPr>
        <dsp:cNvPr id="0" name=""/>
        <dsp:cNvSpPr/>
      </dsp:nvSpPr>
      <dsp:spPr>
        <a:xfrm>
          <a:off x="2082856" y="22409"/>
          <a:ext cx="753369" cy="753369"/>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fr-FR" sz="4500" kern="1200" noProof="0" dirty="0"/>
            <a:t> </a:t>
          </a:r>
        </a:p>
      </dsp:txBody>
      <dsp:txXfrm>
        <a:off x="2082856" y="22409"/>
        <a:ext cx="753369" cy="753369"/>
      </dsp:txXfrm>
    </dsp:sp>
    <dsp:sp modelId="{183EC24D-E094-4D6C-A1E5-98AB73BFEDD4}">
      <dsp:nvSpPr>
        <dsp:cNvPr id="0" name=""/>
        <dsp:cNvSpPr/>
      </dsp:nvSpPr>
      <dsp:spPr>
        <a:xfrm>
          <a:off x="308039" y="299"/>
          <a:ext cx="2827898" cy="2827898"/>
        </a:xfrm>
        <a:prstGeom prst="circularArrow">
          <a:avLst>
            <a:gd name="adj1" fmla="val 5195"/>
            <a:gd name="adj2" fmla="val 335532"/>
            <a:gd name="adj3" fmla="val 21294795"/>
            <a:gd name="adj4" fmla="val 19764878"/>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DD4C7-6AC1-4185-84B7-5AC846B96598}">
      <dsp:nvSpPr>
        <dsp:cNvPr id="0" name=""/>
        <dsp:cNvSpPr/>
      </dsp:nvSpPr>
      <dsp:spPr>
        <a:xfrm>
          <a:off x="2538688" y="1425318"/>
          <a:ext cx="753369" cy="753369"/>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fr-FR" sz="4500" kern="1200" noProof="0" dirty="0"/>
            <a:t> </a:t>
          </a:r>
        </a:p>
      </dsp:txBody>
      <dsp:txXfrm>
        <a:off x="2538688" y="1425318"/>
        <a:ext cx="753369" cy="753369"/>
      </dsp:txXfrm>
    </dsp:sp>
    <dsp:sp modelId="{AC3D41D0-33B2-4344-B755-34FB76DED57C}">
      <dsp:nvSpPr>
        <dsp:cNvPr id="0" name=""/>
        <dsp:cNvSpPr/>
      </dsp:nvSpPr>
      <dsp:spPr>
        <a:xfrm>
          <a:off x="308039" y="299"/>
          <a:ext cx="2827898" cy="2827898"/>
        </a:xfrm>
        <a:prstGeom prst="circularArrow">
          <a:avLst>
            <a:gd name="adj1" fmla="val 5195"/>
            <a:gd name="adj2" fmla="val 335532"/>
            <a:gd name="adj3" fmla="val 4016308"/>
            <a:gd name="adj4" fmla="val 2251954"/>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89E6E-CF85-43E8-86C6-124EDBBA24EA}">
      <dsp:nvSpPr>
        <dsp:cNvPr id="0" name=""/>
        <dsp:cNvSpPr/>
      </dsp:nvSpPr>
      <dsp:spPr>
        <a:xfrm>
          <a:off x="1345303" y="2292363"/>
          <a:ext cx="753369" cy="753369"/>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fr-FR" sz="4500" kern="1200" noProof="0" dirty="0"/>
            <a:t> </a:t>
          </a:r>
        </a:p>
      </dsp:txBody>
      <dsp:txXfrm>
        <a:off x="1345303" y="2292363"/>
        <a:ext cx="753369" cy="753369"/>
      </dsp:txXfrm>
    </dsp:sp>
    <dsp:sp modelId="{FA54EE8B-2EA1-425D-BED3-601CFE2CAB9C}">
      <dsp:nvSpPr>
        <dsp:cNvPr id="0" name=""/>
        <dsp:cNvSpPr/>
      </dsp:nvSpPr>
      <dsp:spPr>
        <a:xfrm>
          <a:off x="308039" y="299"/>
          <a:ext cx="2827898" cy="2827898"/>
        </a:xfrm>
        <a:prstGeom prst="circularArrow">
          <a:avLst>
            <a:gd name="adj1" fmla="val 5195"/>
            <a:gd name="adj2" fmla="val 335532"/>
            <a:gd name="adj3" fmla="val 8212514"/>
            <a:gd name="adj4" fmla="val 6448160"/>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5EAF3-62C6-46EB-8C6D-74A78D60979D}">
      <dsp:nvSpPr>
        <dsp:cNvPr id="0" name=""/>
        <dsp:cNvSpPr/>
      </dsp:nvSpPr>
      <dsp:spPr>
        <a:xfrm>
          <a:off x="151918" y="1425318"/>
          <a:ext cx="753369" cy="753369"/>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fr-FR" sz="4500" kern="1200" dirty="0"/>
            <a:t> </a:t>
          </a:r>
          <a:endParaRPr lang="fr-FR" sz="4500" kern="1200" noProof="0" dirty="0"/>
        </a:p>
      </dsp:txBody>
      <dsp:txXfrm>
        <a:off x="151918" y="1425318"/>
        <a:ext cx="753369" cy="753369"/>
      </dsp:txXfrm>
    </dsp:sp>
    <dsp:sp modelId="{80E2E611-8962-4959-ADA6-6B9BBB8531E1}">
      <dsp:nvSpPr>
        <dsp:cNvPr id="0" name=""/>
        <dsp:cNvSpPr/>
      </dsp:nvSpPr>
      <dsp:spPr>
        <a:xfrm>
          <a:off x="308039" y="299"/>
          <a:ext cx="2827898" cy="2827898"/>
        </a:xfrm>
        <a:prstGeom prst="circularArrow">
          <a:avLst>
            <a:gd name="adj1" fmla="val 5195"/>
            <a:gd name="adj2" fmla="val 335532"/>
            <a:gd name="adj3" fmla="val 12299591"/>
            <a:gd name="adj4" fmla="val 10769673"/>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36CC7-9469-4105-A38A-DBA1D400CF2C}">
      <dsp:nvSpPr>
        <dsp:cNvPr id="0" name=""/>
        <dsp:cNvSpPr/>
      </dsp:nvSpPr>
      <dsp:spPr>
        <a:xfrm>
          <a:off x="607750" y="22409"/>
          <a:ext cx="753369" cy="753369"/>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fr-FR" sz="4500" kern="1200" noProof="0" dirty="0"/>
            <a:t> </a:t>
          </a:r>
        </a:p>
      </dsp:txBody>
      <dsp:txXfrm>
        <a:off x="607750" y="22409"/>
        <a:ext cx="753369" cy="753369"/>
      </dsp:txXfrm>
    </dsp:sp>
    <dsp:sp modelId="{33FA36E4-6C9F-4D7C-9513-F03975C99D55}">
      <dsp:nvSpPr>
        <dsp:cNvPr id="0" name=""/>
        <dsp:cNvSpPr/>
      </dsp:nvSpPr>
      <dsp:spPr>
        <a:xfrm>
          <a:off x="308039" y="299"/>
          <a:ext cx="2827898" cy="2827898"/>
        </a:xfrm>
        <a:prstGeom prst="circularArrow">
          <a:avLst>
            <a:gd name="adj1" fmla="val 5195"/>
            <a:gd name="adj2" fmla="val 335532"/>
            <a:gd name="adj3" fmla="val 16867292"/>
            <a:gd name="adj4" fmla="val 15197177"/>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F7CF4-4581-4B9C-ABA9-CF6E4630AFC8}">
      <dsp:nvSpPr>
        <dsp:cNvPr id="0" name=""/>
        <dsp:cNvSpPr/>
      </dsp:nvSpPr>
      <dsp:spPr>
        <a:xfrm>
          <a:off x="504162" y="729933"/>
          <a:ext cx="4873574" cy="2518633"/>
        </a:xfrm>
        <a:prstGeom prst="rect">
          <a:avLst/>
        </a:prstGeom>
        <a:gradFill rotWithShape="0">
          <a:gsLst>
            <a:gs pos="0">
              <a:schemeClr val="accent6">
                <a:lumMod val="20000"/>
                <a:lumOff val="80000"/>
              </a:schemeClr>
            </a:gs>
            <a:gs pos="49000">
              <a:schemeClr val="accent6">
                <a:lumMod val="20000"/>
                <a:lumOff val="80000"/>
              </a:schemeClr>
            </a:gs>
            <a:gs pos="51000">
              <a:schemeClr val="accent2">
                <a:lumMod val="20000"/>
                <a:lumOff val="80000"/>
              </a:schemeClr>
            </a:gs>
            <a:gs pos="100000">
              <a:schemeClr val="accent2">
                <a:lumMod val="20000"/>
                <a:lumOff val="80000"/>
              </a:schemeClr>
            </a:gs>
          </a:gsLst>
          <a:lin ang="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6EC853-8358-40A7-B2ED-19D45BA182FC}">
      <dsp:nvSpPr>
        <dsp:cNvPr id="0" name=""/>
        <dsp:cNvSpPr/>
      </dsp:nvSpPr>
      <dsp:spPr>
        <a:xfrm>
          <a:off x="649809" y="1024490"/>
          <a:ext cx="2263131" cy="2154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fr-FR" sz="1200" kern="1200" noProof="0" dirty="0"/>
            <a:t>Facile pour identifier les actions en cours, terminées, les retards, et les prochaines à entamer</a:t>
          </a:r>
        </a:p>
        <a:p>
          <a:pPr marL="0" lvl="0" indent="0" algn="l" defTabSz="533400">
            <a:lnSpc>
              <a:spcPct val="90000"/>
            </a:lnSpc>
            <a:spcBef>
              <a:spcPct val="0"/>
            </a:spcBef>
            <a:spcAft>
              <a:spcPct val="35000"/>
            </a:spcAft>
            <a:buNone/>
          </a:pPr>
          <a:r>
            <a:rPr lang="fr-FR" sz="1200" kern="1200" noProof="0" dirty="0"/>
            <a:t> </a:t>
          </a:r>
        </a:p>
      </dsp:txBody>
      <dsp:txXfrm>
        <a:off x="649809" y="1024490"/>
        <a:ext cx="2263131" cy="2154660"/>
      </dsp:txXfrm>
    </dsp:sp>
    <dsp:sp modelId="{DBA1E7C3-5C8F-49A7-869E-9E4315DC336D}">
      <dsp:nvSpPr>
        <dsp:cNvPr id="0" name=""/>
        <dsp:cNvSpPr/>
      </dsp:nvSpPr>
      <dsp:spPr>
        <a:xfrm>
          <a:off x="2963357" y="1024490"/>
          <a:ext cx="2263131" cy="2154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fr-FR" sz="1200" kern="1200" noProof="0" dirty="0"/>
            <a:t>Difficile à utiliser lorsqu’il y a des dépendances fortes entre les actions à effectuer en simultané</a:t>
          </a:r>
        </a:p>
        <a:p>
          <a:pPr marL="0" lvl="0" indent="0" algn="l" defTabSz="533400">
            <a:lnSpc>
              <a:spcPct val="90000"/>
            </a:lnSpc>
            <a:spcBef>
              <a:spcPct val="0"/>
            </a:spcBef>
            <a:spcAft>
              <a:spcPct val="35000"/>
            </a:spcAft>
            <a:buNone/>
          </a:pPr>
          <a:endParaRPr lang="fr-FR" sz="1200" kern="1200" noProof="0" dirty="0"/>
        </a:p>
        <a:p>
          <a:pPr marL="0" lvl="0" indent="0" algn="l" defTabSz="533400">
            <a:lnSpc>
              <a:spcPct val="90000"/>
            </a:lnSpc>
            <a:spcBef>
              <a:spcPct val="0"/>
            </a:spcBef>
            <a:spcAft>
              <a:spcPct val="35000"/>
            </a:spcAft>
            <a:buNone/>
          </a:pPr>
          <a:r>
            <a:rPr lang="fr-FR" sz="1200" kern="1200" noProof="0" dirty="0"/>
            <a:t>Représentation difficile des cas où le résultat d’une action peut être « annulé à tout moment» (par exemple après un changement d’avis)</a:t>
          </a:r>
        </a:p>
        <a:p>
          <a:pPr marL="0" lvl="0" indent="0" algn="l" defTabSz="533400">
            <a:lnSpc>
              <a:spcPct val="90000"/>
            </a:lnSpc>
            <a:spcBef>
              <a:spcPct val="0"/>
            </a:spcBef>
            <a:spcAft>
              <a:spcPct val="35000"/>
            </a:spcAft>
            <a:buNone/>
          </a:pPr>
          <a:endParaRPr lang="fr-FR" sz="1200" kern="1200" noProof="0" dirty="0"/>
        </a:p>
        <a:p>
          <a:pPr marL="0" lvl="0" indent="0" algn="l" defTabSz="533400">
            <a:lnSpc>
              <a:spcPct val="90000"/>
            </a:lnSpc>
            <a:spcBef>
              <a:spcPct val="0"/>
            </a:spcBef>
            <a:spcAft>
              <a:spcPct val="35000"/>
            </a:spcAft>
            <a:buNone/>
          </a:pPr>
          <a:endParaRPr lang="fr-FR" sz="1200" kern="1200" noProof="0" dirty="0"/>
        </a:p>
      </dsp:txBody>
      <dsp:txXfrm>
        <a:off x="2963357" y="1024490"/>
        <a:ext cx="2263131" cy="2154660"/>
      </dsp:txXfrm>
    </dsp:sp>
    <dsp:sp modelId="{C5F440BE-6E0C-4ECD-895A-FB4D28A81335}">
      <dsp:nvSpPr>
        <dsp:cNvPr id="0" name=""/>
        <dsp:cNvSpPr/>
      </dsp:nvSpPr>
      <dsp:spPr>
        <a:xfrm>
          <a:off x="0" y="225899"/>
          <a:ext cx="952307" cy="952307"/>
        </a:xfrm>
        <a:prstGeom prst="plus">
          <a:avLst>
            <a:gd name="adj" fmla="val 3281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36461F-5CAD-48F0-A18B-04CF99109FBA}">
      <dsp:nvSpPr>
        <dsp:cNvPr id="0" name=""/>
        <dsp:cNvSpPr/>
      </dsp:nvSpPr>
      <dsp:spPr>
        <a:xfrm>
          <a:off x="4705520" y="568372"/>
          <a:ext cx="896289" cy="307150"/>
        </a:xfrm>
        <a:prstGeom prst="rect">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E790C7-D059-4329-8D65-0641C4466510}">
      <dsp:nvSpPr>
        <dsp:cNvPr id="0" name=""/>
        <dsp:cNvSpPr/>
      </dsp:nvSpPr>
      <dsp:spPr>
        <a:xfrm>
          <a:off x="2940950" y="1029098"/>
          <a:ext cx="560" cy="205790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2275406" y="20311"/>
          <a:ext cx="676536" cy="676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noProof="0" dirty="0"/>
            <a:t>Le client est mécontent</a:t>
          </a:r>
        </a:p>
      </dsp:txBody>
      <dsp:txXfrm>
        <a:off x="2275406" y="20311"/>
        <a:ext cx="676536" cy="676536"/>
      </dsp:txXfrm>
    </dsp:sp>
    <dsp:sp modelId="{E26F2F20-492E-4DA2-8A45-AD171B9FE665}">
      <dsp:nvSpPr>
        <dsp:cNvPr id="0" name=""/>
        <dsp:cNvSpPr/>
      </dsp:nvSpPr>
      <dsp:spPr>
        <a:xfrm>
          <a:off x="681951" y="498"/>
          <a:ext cx="2539044" cy="2539044"/>
        </a:xfrm>
        <a:prstGeom prst="circularArrow">
          <a:avLst>
            <a:gd name="adj1" fmla="val 5196"/>
            <a:gd name="adj2" fmla="val 335598"/>
            <a:gd name="adj3" fmla="val 21294525"/>
            <a:gd name="adj4" fmla="val 19765115"/>
            <a:gd name="adj5" fmla="val 6062"/>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ED6A7-5669-45B5-94B9-02BE3E77427A}">
      <dsp:nvSpPr>
        <dsp:cNvPr id="0" name=""/>
        <dsp:cNvSpPr/>
      </dsp:nvSpPr>
      <dsp:spPr>
        <a:xfrm>
          <a:off x="2684669" y="1279892"/>
          <a:ext cx="676536" cy="676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noProof="0" dirty="0"/>
            <a:t>Le client exige des prix moins chers</a:t>
          </a:r>
        </a:p>
      </dsp:txBody>
      <dsp:txXfrm>
        <a:off x="2684669" y="1279892"/>
        <a:ext cx="676536" cy="676536"/>
      </dsp:txXfrm>
    </dsp:sp>
    <dsp:sp modelId="{9BD873FD-4DA9-4A08-AB2B-2AC40379FCFF}">
      <dsp:nvSpPr>
        <dsp:cNvPr id="0" name=""/>
        <dsp:cNvSpPr/>
      </dsp:nvSpPr>
      <dsp:spPr>
        <a:xfrm>
          <a:off x="681951" y="498"/>
          <a:ext cx="2539044" cy="2539044"/>
        </a:xfrm>
        <a:prstGeom prst="circularArrow">
          <a:avLst>
            <a:gd name="adj1" fmla="val 5196"/>
            <a:gd name="adj2" fmla="val 335598"/>
            <a:gd name="adj3" fmla="val 4016028"/>
            <a:gd name="adj4" fmla="val 2252212"/>
            <a:gd name="adj5" fmla="val 6062"/>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766C2-396F-4363-91B7-B508AAECAE3B}">
      <dsp:nvSpPr>
        <dsp:cNvPr id="0" name=""/>
        <dsp:cNvSpPr/>
      </dsp:nvSpPr>
      <dsp:spPr>
        <a:xfrm>
          <a:off x="1613205" y="2058356"/>
          <a:ext cx="676536" cy="676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noProof="0" dirty="0"/>
            <a:t>On propose des produits moins chers</a:t>
          </a:r>
        </a:p>
      </dsp:txBody>
      <dsp:txXfrm>
        <a:off x="1613205" y="2058356"/>
        <a:ext cx="676536" cy="676536"/>
      </dsp:txXfrm>
    </dsp:sp>
    <dsp:sp modelId="{D4E25AF6-B5D5-4F75-81E6-7B47F41D4C7D}">
      <dsp:nvSpPr>
        <dsp:cNvPr id="0" name=""/>
        <dsp:cNvSpPr/>
      </dsp:nvSpPr>
      <dsp:spPr>
        <a:xfrm>
          <a:off x="681951" y="498"/>
          <a:ext cx="2539044" cy="2539044"/>
        </a:xfrm>
        <a:prstGeom prst="circularArrow">
          <a:avLst>
            <a:gd name="adj1" fmla="val 5196"/>
            <a:gd name="adj2" fmla="val 335598"/>
            <a:gd name="adj3" fmla="val 8212190"/>
            <a:gd name="adj4" fmla="val 6448374"/>
            <a:gd name="adj5" fmla="val 6062"/>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9B338-91DF-4ED7-BB55-B394BF6A2EC6}">
      <dsp:nvSpPr>
        <dsp:cNvPr id="0" name=""/>
        <dsp:cNvSpPr/>
      </dsp:nvSpPr>
      <dsp:spPr>
        <a:xfrm>
          <a:off x="541741" y="1279892"/>
          <a:ext cx="676536" cy="676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noProof="0" dirty="0"/>
            <a:t>Les investissements en production sont réduits</a:t>
          </a:r>
        </a:p>
      </dsp:txBody>
      <dsp:txXfrm>
        <a:off x="541741" y="1279892"/>
        <a:ext cx="676536" cy="676536"/>
      </dsp:txXfrm>
    </dsp:sp>
    <dsp:sp modelId="{D8E6E9E6-6AD8-43B0-BD3F-FFDAB63D4B24}">
      <dsp:nvSpPr>
        <dsp:cNvPr id="0" name=""/>
        <dsp:cNvSpPr/>
      </dsp:nvSpPr>
      <dsp:spPr>
        <a:xfrm>
          <a:off x="681951" y="498"/>
          <a:ext cx="2539044" cy="2539044"/>
        </a:xfrm>
        <a:prstGeom prst="circularArrow">
          <a:avLst>
            <a:gd name="adj1" fmla="val 5196"/>
            <a:gd name="adj2" fmla="val 335598"/>
            <a:gd name="adj3" fmla="val 12299287"/>
            <a:gd name="adj4" fmla="val 10769877"/>
            <a:gd name="adj5" fmla="val 6062"/>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6E083-BC6B-44BE-9DC5-CC031CCC4BD2}">
      <dsp:nvSpPr>
        <dsp:cNvPr id="0" name=""/>
        <dsp:cNvSpPr/>
      </dsp:nvSpPr>
      <dsp:spPr>
        <a:xfrm>
          <a:off x="951004" y="20311"/>
          <a:ext cx="676536" cy="676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noProof="0" dirty="0"/>
            <a:t>La qualité baisse</a:t>
          </a:r>
        </a:p>
      </dsp:txBody>
      <dsp:txXfrm>
        <a:off x="951004" y="20311"/>
        <a:ext cx="676536" cy="676536"/>
      </dsp:txXfrm>
    </dsp:sp>
    <dsp:sp modelId="{B45470BF-E8BF-44ED-8333-B00CF9D4803B}">
      <dsp:nvSpPr>
        <dsp:cNvPr id="0" name=""/>
        <dsp:cNvSpPr/>
      </dsp:nvSpPr>
      <dsp:spPr>
        <a:xfrm>
          <a:off x="681951" y="498"/>
          <a:ext cx="2539044" cy="2539044"/>
        </a:xfrm>
        <a:prstGeom prst="circularArrow">
          <a:avLst>
            <a:gd name="adj1" fmla="val 5196"/>
            <a:gd name="adj2" fmla="val 335598"/>
            <a:gd name="adj3" fmla="val 16867012"/>
            <a:gd name="adj4" fmla="val 15197390"/>
            <a:gd name="adj5" fmla="val 6062"/>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8D11E-E417-4A71-A254-A275D5C7345B}">
      <dsp:nvSpPr>
        <dsp:cNvPr id="0" name=""/>
        <dsp:cNvSpPr/>
      </dsp:nvSpPr>
      <dsp:spPr>
        <a:xfrm>
          <a:off x="1898505" y="19888"/>
          <a:ext cx="664498" cy="66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noProof="0" dirty="0"/>
            <a:t>Le client est content</a:t>
          </a:r>
        </a:p>
      </dsp:txBody>
      <dsp:txXfrm>
        <a:off x="1898505" y="19888"/>
        <a:ext cx="664498" cy="664498"/>
      </dsp:txXfrm>
    </dsp:sp>
    <dsp:sp modelId="{4506CE4B-C0AA-4F59-9D08-4B42329B95D8}">
      <dsp:nvSpPr>
        <dsp:cNvPr id="0" name=""/>
        <dsp:cNvSpPr/>
      </dsp:nvSpPr>
      <dsp:spPr>
        <a:xfrm>
          <a:off x="334101" y="512"/>
          <a:ext cx="2492986" cy="2492986"/>
        </a:xfrm>
        <a:prstGeom prst="circularArrow">
          <a:avLst>
            <a:gd name="adj1" fmla="val 5198"/>
            <a:gd name="adj2" fmla="val 335732"/>
            <a:gd name="adj3" fmla="val 21293981"/>
            <a:gd name="adj4" fmla="val 19765591"/>
            <a:gd name="adj5" fmla="val 60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CCE619-EBF7-4E9F-B9D2-1E4E5A557549}">
      <dsp:nvSpPr>
        <dsp:cNvPr id="0" name=""/>
        <dsp:cNvSpPr/>
      </dsp:nvSpPr>
      <dsp:spPr>
        <a:xfrm>
          <a:off x="2300326" y="1256566"/>
          <a:ext cx="664498" cy="66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noProof="0" dirty="0"/>
            <a:t>Le client recommande le produit à son entourage</a:t>
          </a:r>
        </a:p>
      </dsp:txBody>
      <dsp:txXfrm>
        <a:off x="2300326" y="1256566"/>
        <a:ext cx="664498" cy="664498"/>
      </dsp:txXfrm>
    </dsp:sp>
    <dsp:sp modelId="{E4E9B02E-93ED-45A9-92A9-DDB61971C079}">
      <dsp:nvSpPr>
        <dsp:cNvPr id="0" name=""/>
        <dsp:cNvSpPr/>
      </dsp:nvSpPr>
      <dsp:spPr>
        <a:xfrm>
          <a:off x="334101" y="512"/>
          <a:ext cx="2492986" cy="2492986"/>
        </a:xfrm>
        <a:prstGeom prst="circularArrow">
          <a:avLst>
            <a:gd name="adj1" fmla="val 5198"/>
            <a:gd name="adj2" fmla="val 335732"/>
            <a:gd name="adj3" fmla="val 4015464"/>
            <a:gd name="adj4" fmla="val 2252729"/>
            <a:gd name="adj5" fmla="val 60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2F8F1-D85F-44C1-9AC8-3A8C2E4680D9}">
      <dsp:nvSpPr>
        <dsp:cNvPr id="0" name=""/>
        <dsp:cNvSpPr/>
      </dsp:nvSpPr>
      <dsp:spPr>
        <a:xfrm>
          <a:off x="1248345" y="2020875"/>
          <a:ext cx="664498" cy="66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noProof="0" dirty="0"/>
            <a:t>Nous augmentons nos ventes</a:t>
          </a:r>
        </a:p>
      </dsp:txBody>
      <dsp:txXfrm>
        <a:off x="1248345" y="2020875"/>
        <a:ext cx="664498" cy="664498"/>
      </dsp:txXfrm>
    </dsp:sp>
    <dsp:sp modelId="{E9EAD6D4-1F04-4A00-8CC7-050EA28486FF}">
      <dsp:nvSpPr>
        <dsp:cNvPr id="0" name=""/>
        <dsp:cNvSpPr/>
      </dsp:nvSpPr>
      <dsp:spPr>
        <a:xfrm>
          <a:off x="334101" y="512"/>
          <a:ext cx="2492986" cy="2492986"/>
        </a:xfrm>
        <a:prstGeom prst="circularArrow">
          <a:avLst>
            <a:gd name="adj1" fmla="val 5198"/>
            <a:gd name="adj2" fmla="val 335732"/>
            <a:gd name="adj3" fmla="val 8211540"/>
            <a:gd name="adj4" fmla="val 6448804"/>
            <a:gd name="adj5" fmla="val 60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B84623-EB87-46F6-8165-3D7CE50A3D83}">
      <dsp:nvSpPr>
        <dsp:cNvPr id="0" name=""/>
        <dsp:cNvSpPr/>
      </dsp:nvSpPr>
      <dsp:spPr>
        <a:xfrm>
          <a:off x="196365" y="1256566"/>
          <a:ext cx="664498" cy="66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noProof="0" dirty="0"/>
            <a:t>Nous pouvons mieux investir dans nos produits</a:t>
          </a:r>
        </a:p>
      </dsp:txBody>
      <dsp:txXfrm>
        <a:off x="196365" y="1256566"/>
        <a:ext cx="664498" cy="664498"/>
      </dsp:txXfrm>
    </dsp:sp>
    <dsp:sp modelId="{2070096F-3D3B-4433-948D-78842A8E532E}">
      <dsp:nvSpPr>
        <dsp:cNvPr id="0" name=""/>
        <dsp:cNvSpPr/>
      </dsp:nvSpPr>
      <dsp:spPr>
        <a:xfrm>
          <a:off x="334101" y="512"/>
          <a:ext cx="2492986" cy="2492986"/>
        </a:xfrm>
        <a:prstGeom prst="circularArrow">
          <a:avLst>
            <a:gd name="adj1" fmla="val 5198"/>
            <a:gd name="adj2" fmla="val 335732"/>
            <a:gd name="adj3" fmla="val 12298677"/>
            <a:gd name="adj4" fmla="val 10770287"/>
            <a:gd name="adj5" fmla="val 60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8B2D1-6E4B-43F0-9FD3-D7D71A42A05E}">
      <dsp:nvSpPr>
        <dsp:cNvPr id="0" name=""/>
        <dsp:cNvSpPr/>
      </dsp:nvSpPr>
      <dsp:spPr>
        <a:xfrm>
          <a:off x="598186" y="19888"/>
          <a:ext cx="664498" cy="66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kern="1200" noProof="0" dirty="0"/>
            <a:t>Les produits sont de meilleure qualité</a:t>
          </a:r>
        </a:p>
      </dsp:txBody>
      <dsp:txXfrm>
        <a:off x="598186" y="19888"/>
        <a:ext cx="664498" cy="664498"/>
      </dsp:txXfrm>
    </dsp:sp>
    <dsp:sp modelId="{6561570B-F21B-4770-BF26-0A74394F62D0}">
      <dsp:nvSpPr>
        <dsp:cNvPr id="0" name=""/>
        <dsp:cNvSpPr/>
      </dsp:nvSpPr>
      <dsp:spPr>
        <a:xfrm>
          <a:off x="334101" y="512"/>
          <a:ext cx="2492986" cy="2492986"/>
        </a:xfrm>
        <a:prstGeom prst="circularArrow">
          <a:avLst>
            <a:gd name="adj1" fmla="val 5198"/>
            <a:gd name="adj2" fmla="val 335732"/>
            <a:gd name="adj3" fmla="val 16866451"/>
            <a:gd name="adj4" fmla="val 15197818"/>
            <a:gd name="adj5" fmla="val 60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F7CF4-4581-4B9C-ABA9-CF6E4630AFC8}">
      <dsp:nvSpPr>
        <dsp:cNvPr id="0" name=""/>
        <dsp:cNvSpPr/>
      </dsp:nvSpPr>
      <dsp:spPr>
        <a:xfrm>
          <a:off x="504162" y="729933"/>
          <a:ext cx="4873574" cy="2518633"/>
        </a:xfrm>
        <a:prstGeom prst="rect">
          <a:avLst/>
        </a:prstGeom>
        <a:gradFill rotWithShape="0">
          <a:gsLst>
            <a:gs pos="0">
              <a:schemeClr val="accent6">
                <a:lumMod val="20000"/>
                <a:lumOff val="80000"/>
              </a:schemeClr>
            </a:gs>
            <a:gs pos="49000">
              <a:schemeClr val="accent6">
                <a:lumMod val="20000"/>
                <a:lumOff val="80000"/>
              </a:schemeClr>
            </a:gs>
            <a:gs pos="51000">
              <a:schemeClr val="accent2">
                <a:lumMod val="20000"/>
                <a:lumOff val="80000"/>
              </a:schemeClr>
            </a:gs>
            <a:gs pos="100000">
              <a:schemeClr val="accent2">
                <a:lumMod val="20000"/>
                <a:lumOff val="80000"/>
              </a:schemeClr>
            </a:gs>
          </a:gsLst>
          <a:lin ang="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6EC853-8358-40A7-B2ED-19D45BA182FC}">
      <dsp:nvSpPr>
        <dsp:cNvPr id="0" name=""/>
        <dsp:cNvSpPr/>
      </dsp:nvSpPr>
      <dsp:spPr>
        <a:xfrm>
          <a:off x="649809" y="1024490"/>
          <a:ext cx="2263131" cy="2154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0" lvl="0" indent="0" algn="l" defTabSz="577850">
            <a:lnSpc>
              <a:spcPct val="90000"/>
            </a:lnSpc>
            <a:spcBef>
              <a:spcPct val="0"/>
            </a:spcBef>
            <a:spcAft>
              <a:spcPct val="35000"/>
            </a:spcAft>
            <a:buNone/>
          </a:pPr>
          <a:r>
            <a:rPr lang="fr-FR" sz="1300" kern="1200" noProof="0" dirty="0"/>
            <a:t> Utile pour représenter les liens entre conditions qui se stabilisent les unes les autres</a:t>
          </a:r>
        </a:p>
        <a:p>
          <a:pPr marL="0" lvl="0" indent="0" algn="l" defTabSz="577850">
            <a:lnSpc>
              <a:spcPct val="90000"/>
            </a:lnSpc>
            <a:spcBef>
              <a:spcPct val="0"/>
            </a:spcBef>
            <a:spcAft>
              <a:spcPct val="35000"/>
            </a:spcAft>
            <a:buNone/>
          </a:pPr>
          <a:endParaRPr lang="fr-FR" sz="1300" kern="1200" noProof="0" dirty="0"/>
        </a:p>
        <a:p>
          <a:pPr marL="0" lvl="0" indent="0" algn="l" defTabSz="577850">
            <a:lnSpc>
              <a:spcPct val="90000"/>
            </a:lnSpc>
            <a:spcBef>
              <a:spcPct val="0"/>
            </a:spcBef>
            <a:spcAft>
              <a:spcPct val="35000"/>
            </a:spcAft>
            <a:buNone/>
          </a:pPr>
          <a:r>
            <a:rPr lang="fr-FR" sz="1300" kern="1200" noProof="0" dirty="0"/>
            <a:t>Permet d’avoir une représentation plus globale d’un système en abordant des aspects autres que les actions (par exemple, les effets récurrents)</a:t>
          </a:r>
        </a:p>
      </dsp:txBody>
      <dsp:txXfrm>
        <a:off x="649809" y="1024490"/>
        <a:ext cx="2263131" cy="2154660"/>
      </dsp:txXfrm>
    </dsp:sp>
    <dsp:sp modelId="{DBA1E7C3-5C8F-49A7-869E-9E4315DC336D}">
      <dsp:nvSpPr>
        <dsp:cNvPr id="0" name=""/>
        <dsp:cNvSpPr/>
      </dsp:nvSpPr>
      <dsp:spPr>
        <a:xfrm>
          <a:off x="2963357" y="1024490"/>
          <a:ext cx="2263131" cy="2154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0" lvl="0" indent="0" algn="l" defTabSz="577850">
            <a:lnSpc>
              <a:spcPct val="90000"/>
            </a:lnSpc>
            <a:spcBef>
              <a:spcPct val="0"/>
            </a:spcBef>
            <a:spcAft>
              <a:spcPct val="35000"/>
            </a:spcAft>
            <a:buNone/>
          </a:pPr>
          <a:r>
            <a:rPr lang="fr-FR" sz="1300" kern="1200" noProof="0" dirty="0"/>
            <a:t>Difficile de travailler avec cette vue dans le temps, de suivre un historique</a:t>
          </a:r>
        </a:p>
        <a:p>
          <a:pPr marL="0" lvl="0" indent="0" algn="l" defTabSz="577850">
            <a:lnSpc>
              <a:spcPct val="90000"/>
            </a:lnSpc>
            <a:spcBef>
              <a:spcPct val="0"/>
            </a:spcBef>
            <a:spcAft>
              <a:spcPct val="35000"/>
            </a:spcAft>
            <a:buNone/>
          </a:pPr>
          <a:endParaRPr lang="fr-FR" sz="1300" kern="1200" noProof="0" dirty="0"/>
        </a:p>
        <a:p>
          <a:pPr marL="0" lvl="0" indent="0" algn="l" defTabSz="577850">
            <a:lnSpc>
              <a:spcPct val="90000"/>
            </a:lnSpc>
            <a:spcBef>
              <a:spcPct val="0"/>
            </a:spcBef>
            <a:spcAft>
              <a:spcPct val="35000"/>
            </a:spcAft>
            <a:buNone/>
          </a:pPr>
          <a:r>
            <a:rPr lang="fr-FR" sz="1300" kern="1200" noProof="0" dirty="0"/>
            <a:t>Difficile de représenter des actions, ou un ordre d’exécution, des décisions</a:t>
          </a:r>
        </a:p>
      </dsp:txBody>
      <dsp:txXfrm>
        <a:off x="2963357" y="1024490"/>
        <a:ext cx="2263131" cy="2154660"/>
      </dsp:txXfrm>
    </dsp:sp>
    <dsp:sp modelId="{C5F440BE-6E0C-4ECD-895A-FB4D28A81335}">
      <dsp:nvSpPr>
        <dsp:cNvPr id="0" name=""/>
        <dsp:cNvSpPr/>
      </dsp:nvSpPr>
      <dsp:spPr>
        <a:xfrm>
          <a:off x="0" y="225899"/>
          <a:ext cx="952307" cy="952307"/>
        </a:xfrm>
        <a:prstGeom prst="plus">
          <a:avLst>
            <a:gd name="adj" fmla="val 3281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36461F-5CAD-48F0-A18B-04CF99109FBA}">
      <dsp:nvSpPr>
        <dsp:cNvPr id="0" name=""/>
        <dsp:cNvSpPr/>
      </dsp:nvSpPr>
      <dsp:spPr>
        <a:xfrm>
          <a:off x="4705520" y="568372"/>
          <a:ext cx="896289" cy="307150"/>
        </a:xfrm>
        <a:prstGeom prst="rect">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E790C7-D059-4329-8D65-0641C4466510}">
      <dsp:nvSpPr>
        <dsp:cNvPr id="0" name=""/>
        <dsp:cNvSpPr/>
      </dsp:nvSpPr>
      <dsp:spPr>
        <a:xfrm>
          <a:off x="2940950" y="1029098"/>
          <a:ext cx="560" cy="205790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1021372" y="10651"/>
          <a:ext cx="373013" cy="37301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1021372" y="10651"/>
        <a:ext cx="373013" cy="373013"/>
      </dsp:txXfrm>
    </dsp:sp>
    <dsp:sp modelId="{D635CCA3-E82B-40FE-B5AC-3FC20005F065}">
      <dsp:nvSpPr>
        <dsp:cNvPr id="0" name=""/>
        <dsp:cNvSpPr/>
      </dsp:nvSpPr>
      <dsp:spPr>
        <a:xfrm>
          <a:off x="143949" y="-135"/>
          <a:ext cx="1398484" cy="1398484"/>
        </a:xfrm>
        <a:prstGeom prst="circularArrow">
          <a:avLst>
            <a:gd name="adj1" fmla="val 5201"/>
            <a:gd name="adj2" fmla="val 335987"/>
            <a:gd name="adj3" fmla="val 21292940"/>
            <a:gd name="adj4" fmla="val 19766503"/>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4C021-8EAD-4863-8C5D-2F9E52891B27}">
      <dsp:nvSpPr>
        <dsp:cNvPr id="0" name=""/>
        <dsp:cNvSpPr/>
      </dsp:nvSpPr>
      <dsp:spPr>
        <a:xfrm>
          <a:off x="1246761" y="704327"/>
          <a:ext cx="373013" cy="37301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1246761" y="704327"/>
        <a:ext cx="373013" cy="373013"/>
      </dsp:txXfrm>
    </dsp:sp>
    <dsp:sp modelId="{F5B9806C-3A06-4AA2-A5AE-C89BEB0EC84D}">
      <dsp:nvSpPr>
        <dsp:cNvPr id="0" name=""/>
        <dsp:cNvSpPr/>
      </dsp:nvSpPr>
      <dsp:spPr>
        <a:xfrm>
          <a:off x="143949" y="-135"/>
          <a:ext cx="1398484" cy="1398484"/>
        </a:xfrm>
        <a:prstGeom prst="circularArrow">
          <a:avLst>
            <a:gd name="adj1" fmla="val 5201"/>
            <a:gd name="adj2" fmla="val 335987"/>
            <a:gd name="adj3" fmla="val 4014385"/>
            <a:gd name="adj4" fmla="val 2253720"/>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49B99-F975-4E85-B8AC-C03E515A2206}">
      <dsp:nvSpPr>
        <dsp:cNvPr id="0" name=""/>
        <dsp:cNvSpPr/>
      </dsp:nvSpPr>
      <dsp:spPr>
        <a:xfrm>
          <a:off x="656685" y="1133043"/>
          <a:ext cx="373013" cy="37301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656685" y="1133043"/>
        <a:ext cx="373013" cy="373013"/>
      </dsp:txXfrm>
    </dsp:sp>
    <dsp:sp modelId="{82A972B0-5FE3-4E2A-96D9-06CEEB52EAEF}">
      <dsp:nvSpPr>
        <dsp:cNvPr id="0" name=""/>
        <dsp:cNvSpPr/>
      </dsp:nvSpPr>
      <dsp:spPr>
        <a:xfrm>
          <a:off x="143949" y="-135"/>
          <a:ext cx="1398484" cy="1398484"/>
        </a:xfrm>
        <a:prstGeom prst="circularArrow">
          <a:avLst>
            <a:gd name="adj1" fmla="val 5201"/>
            <a:gd name="adj2" fmla="val 335987"/>
            <a:gd name="adj3" fmla="val 8210293"/>
            <a:gd name="adj4" fmla="val 6449628"/>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B2243-B28C-4BA9-A765-0E134C16E48E}">
      <dsp:nvSpPr>
        <dsp:cNvPr id="0" name=""/>
        <dsp:cNvSpPr/>
      </dsp:nvSpPr>
      <dsp:spPr>
        <a:xfrm>
          <a:off x="66608" y="704327"/>
          <a:ext cx="373013" cy="37301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66608" y="704327"/>
        <a:ext cx="373013" cy="373013"/>
      </dsp:txXfrm>
    </dsp:sp>
    <dsp:sp modelId="{EE5E8497-B2D0-4371-B5BC-A22FF0581703}">
      <dsp:nvSpPr>
        <dsp:cNvPr id="0" name=""/>
        <dsp:cNvSpPr/>
      </dsp:nvSpPr>
      <dsp:spPr>
        <a:xfrm>
          <a:off x="143949" y="-135"/>
          <a:ext cx="1398484" cy="1398484"/>
        </a:xfrm>
        <a:prstGeom prst="circularArrow">
          <a:avLst>
            <a:gd name="adj1" fmla="val 5201"/>
            <a:gd name="adj2" fmla="val 335987"/>
            <a:gd name="adj3" fmla="val 12297509"/>
            <a:gd name="adj4" fmla="val 10771073"/>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457A9-38B1-45D4-9B35-38AFE2C7FABA}">
      <dsp:nvSpPr>
        <dsp:cNvPr id="0" name=""/>
        <dsp:cNvSpPr/>
      </dsp:nvSpPr>
      <dsp:spPr>
        <a:xfrm>
          <a:off x="291997" y="10651"/>
          <a:ext cx="373013" cy="37301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291997" y="10651"/>
        <a:ext cx="373013" cy="373013"/>
      </dsp:txXfrm>
    </dsp:sp>
    <dsp:sp modelId="{9BABF7B1-7A26-46FD-B2B5-2B8AE9972930}">
      <dsp:nvSpPr>
        <dsp:cNvPr id="0" name=""/>
        <dsp:cNvSpPr/>
      </dsp:nvSpPr>
      <dsp:spPr>
        <a:xfrm>
          <a:off x="143949" y="-135"/>
          <a:ext cx="1398484" cy="1398484"/>
        </a:xfrm>
        <a:prstGeom prst="circularArrow">
          <a:avLst>
            <a:gd name="adj1" fmla="val 5201"/>
            <a:gd name="adj2" fmla="val 335987"/>
            <a:gd name="adj3" fmla="val 16865375"/>
            <a:gd name="adj4" fmla="val 15198638"/>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1021372" y="10651"/>
          <a:ext cx="373013" cy="37301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1021372" y="10651"/>
        <a:ext cx="373013" cy="373013"/>
      </dsp:txXfrm>
    </dsp:sp>
    <dsp:sp modelId="{D635CCA3-E82B-40FE-B5AC-3FC20005F065}">
      <dsp:nvSpPr>
        <dsp:cNvPr id="0" name=""/>
        <dsp:cNvSpPr/>
      </dsp:nvSpPr>
      <dsp:spPr>
        <a:xfrm>
          <a:off x="143949" y="-135"/>
          <a:ext cx="1398484" cy="1398484"/>
        </a:xfrm>
        <a:prstGeom prst="circularArrow">
          <a:avLst>
            <a:gd name="adj1" fmla="val 5201"/>
            <a:gd name="adj2" fmla="val 335987"/>
            <a:gd name="adj3" fmla="val 21292940"/>
            <a:gd name="adj4" fmla="val 19766503"/>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4C021-8EAD-4863-8C5D-2F9E52891B27}">
      <dsp:nvSpPr>
        <dsp:cNvPr id="0" name=""/>
        <dsp:cNvSpPr/>
      </dsp:nvSpPr>
      <dsp:spPr>
        <a:xfrm>
          <a:off x="1246761" y="704327"/>
          <a:ext cx="373013" cy="373013"/>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1246761" y="704327"/>
        <a:ext cx="373013" cy="373013"/>
      </dsp:txXfrm>
    </dsp:sp>
    <dsp:sp modelId="{F5B9806C-3A06-4AA2-A5AE-C89BEB0EC84D}">
      <dsp:nvSpPr>
        <dsp:cNvPr id="0" name=""/>
        <dsp:cNvSpPr/>
      </dsp:nvSpPr>
      <dsp:spPr>
        <a:xfrm>
          <a:off x="143949" y="-135"/>
          <a:ext cx="1398484" cy="1398484"/>
        </a:xfrm>
        <a:prstGeom prst="circularArrow">
          <a:avLst>
            <a:gd name="adj1" fmla="val 5201"/>
            <a:gd name="adj2" fmla="val 335987"/>
            <a:gd name="adj3" fmla="val 4014385"/>
            <a:gd name="adj4" fmla="val 2253720"/>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49B99-F975-4E85-B8AC-C03E515A2206}">
      <dsp:nvSpPr>
        <dsp:cNvPr id="0" name=""/>
        <dsp:cNvSpPr/>
      </dsp:nvSpPr>
      <dsp:spPr>
        <a:xfrm>
          <a:off x="656685" y="1133043"/>
          <a:ext cx="373013" cy="373013"/>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656685" y="1133043"/>
        <a:ext cx="373013" cy="373013"/>
      </dsp:txXfrm>
    </dsp:sp>
    <dsp:sp modelId="{82A972B0-5FE3-4E2A-96D9-06CEEB52EAEF}">
      <dsp:nvSpPr>
        <dsp:cNvPr id="0" name=""/>
        <dsp:cNvSpPr/>
      </dsp:nvSpPr>
      <dsp:spPr>
        <a:xfrm>
          <a:off x="143949" y="-135"/>
          <a:ext cx="1398484" cy="1398484"/>
        </a:xfrm>
        <a:prstGeom prst="circularArrow">
          <a:avLst>
            <a:gd name="adj1" fmla="val 5201"/>
            <a:gd name="adj2" fmla="val 335987"/>
            <a:gd name="adj3" fmla="val 8210293"/>
            <a:gd name="adj4" fmla="val 6449628"/>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B2243-B28C-4BA9-A765-0E134C16E48E}">
      <dsp:nvSpPr>
        <dsp:cNvPr id="0" name=""/>
        <dsp:cNvSpPr/>
      </dsp:nvSpPr>
      <dsp:spPr>
        <a:xfrm>
          <a:off x="66608" y="704327"/>
          <a:ext cx="373013" cy="37301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66608" y="704327"/>
        <a:ext cx="373013" cy="373013"/>
      </dsp:txXfrm>
    </dsp:sp>
    <dsp:sp modelId="{EE5E8497-B2D0-4371-B5BC-A22FF0581703}">
      <dsp:nvSpPr>
        <dsp:cNvPr id="0" name=""/>
        <dsp:cNvSpPr/>
      </dsp:nvSpPr>
      <dsp:spPr>
        <a:xfrm>
          <a:off x="143949" y="-135"/>
          <a:ext cx="1398484" cy="1398484"/>
        </a:xfrm>
        <a:prstGeom prst="circularArrow">
          <a:avLst>
            <a:gd name="adj1" fmla="val 5201"/>
            <a:gd name="adj2" fmla="val 335987"/>
            <a:gd name="adj3" fmla="val 12297509"/>
            <a:gd name="adj4" fmla="val 10771073"/>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457A9-38B1-45D4-9B35-38AFE2C7FABA}">
      <dsp:nvSpPr>
        <dsp:cNvPr id="0" name=""/>
        <dsp:cNvSpPr/>
      </dsp:nvSpPr>
      <dsp:spPr>
        <a:xfrm>
          <a:off x="291997" y="10651"/>
          <a:ext cx="373013" cy="373013"/>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dsp:txBody>
      <dsp:txXfrm>
        <a:off x="291997" y="10651"/>
        <a:ext cx="373013" cy="373013"/>
      </dsp:txXfrm>
    </dsp:sp>
    <dsp:sp modelId="{9BABF7B1-7A26-46FD-B2B5-2B8AE9972930}">
      <dsp:nvSpPr>
        <dsp:cNvPr id="0" name=""/>
        <dsp:cNvSpPr/>
      </dsp:nvSpPr>
      <dsp:spPr>
        <a:xfrm>
          <a:off x="143949" y="-135"/>
          <a:ext cx="1398484" cy="1398484"/>
        </a:xfrm>
        <a:prstGeom prst="circularArrow">
          <a:avLst>
            <a:gd name="adj1" fmla="val 5201"/>
            <a:gd name="adj2" fmla="val 335987"/>
            <a:gd name="adj3" fmla="val 16865375"/>
            <a:gd name="adj4" fmla="val 15198638"/>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375564" y="3916"/>
          <a:ext cx="137159" cy="137159"/>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noProof="0" dirty="0"/>
            <a:t> </a:t>
          </a:r>
        </a:p>
      </dsp:txBody>
      <dsp:txXfrm>
        <a:off x="375564" y="3916"/>
        <a:ext cx="137159" cy="137159"/>
      </dsp:txXfrm>
    </dsp:sp>
    <dsp:sp modelId="{D635CCA3-E82B-40FE-B5AC-3FC20005F065}">
      <dsp:nvSpPr>
        <dsp:cNvPr id="0" name=""/>
        <dsp:cNvSpPr/>
      </dsp:nvSpPr>
      <dsp:spPr>
        <a:xfrm>
          <a:off x="52930" y="-49"/>
          <a:ext cx="514231" cy="514231"/>
        </a:xfrm>
        <a:prstGeom prst="circularArrow">
          <a:avLst>
            <a:gd name="adj1" fmla="val 5201"/>
            <a:gd name="adj2" fmla="val 335987"/>
            <a:gd name="adj3" fmla="val 21292941"/>
            <a:gd name="adj4" fmla="val 19766502"/>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4C021-8EAD-4863-8C5D-2F9E52891B27}">
      <dsp:nvSpPr>
        <dsp:cNvPr id="0" name=""/>
        <dsp:cNvSpPr/>
      </dsp:nvSpPr>
      <dsp:spPr>
        <a:xfrm>
          <a:off x="458441" y="258985"/>
          <a:ext cx="137159" cy="137159"/>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noProof="0" dirty="0"/>
            <a:t> </a:t>
          </a:r>
        </a:p>
      </dsp:txBody>
      <dsp:txXfrm>
        <a:off x="458441" y="258985"/>
        <a:ext cx="137159" cy="137159"/>
      </dsp:txXfrm>
    </dsp:sp>
    <dsp:sp modelId="{F5B9806C-3A06-4AA2-A5AE-C89BEB0EC84D}">
      <dsp:nvSpPr>
        <dsp:cNvPr id="0" name=""/>
        <dsp:cNvSpPr/>
      </dsp:nvSpPr>
      <dsp:spPr>
        <a:xfrm>
          <a:off x="52930" y="-49"/>
          <a:ext cx="514231" cy="514231"/>
        </a:xfrm>
        <a:prstGeom prst="circularArrow">
          <a:avLst>
            <a:gd name="adj1" fmla="val 5201"/>
            <a:gd name="adj2" fmla="val 335987"/>
            <a:gd name="adj3" fmla="val 4014387"/>
            <a:gd name="adj4" fmla="val 2253718"/>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49B99-F975-4E85-B8AC-C03E515A2206}">
      <dsp:nvSpPr>
        <dsp:cNvPr id="0" name=""/>
        <dsp:cNvSpPr/>
      </dsp:nvSpPr>
      <dsp:spPr>
        <a:xfrm>
          <a:off x="241466" y="416627"/>
          <a:ext cx="137159" cy="137159"/>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noProof="0" dirty="0"/>
            <a:t> </a:t>
          </a:r>
        </a:p>
      </dsp:txBody>
      <dsp:txXfrm>
        <a:off x="241466" y="416627"/>
        <a:ext cx="137159" cy="137159"/>
      </dsp:txXfrm>
    </dsp:sp>
    <dsp:sp modelId="{82A972B0-5FE3-4E2A-96D9-06CEEB52EAEF}">
      <dsp:nvSpPr>
        <dsp:cNvPr id="0" name=""/>
        <dsp:cNvSpPr/>
      </dsp:nvSpPr>
      <dsp:spPr>
        <a:xfrm>
          <a:off x="52930" y="-49"/>
          <a:ext cx="514231" cy="514231"/>
        </a:xfrm>
        <a:prstGeom prst="circularArrow">
          <a:avLst>
            <a:gd name="adj1" fmla="val 5201"/>
            <a:gd name="adj2" fmla="val 335987"/>
            <a:gd name="adj3" fmla="val 8210295"/>
            <a:gd name="adj4" fmla="val 6449627"/>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B2243-B28C-4BA9-A765-0E134C16E48E}">
      <dsp:nvSpPr>
        <dsp:cNvPr id="0" name=""/>
        <dsp:cNvSpPr/>
      </dsp:nvSpPr>
      <dsp:spPr>
        <a:xfrm>
          <a:off x="24492" y="258985"/>
          <a:ext cx="137159" cy="137159"/>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noProof="0" dirty="0"/>
            <a:t> </a:t>
          </a:r>
        </a:p>
      </dsp:txBody>
      <dsp:txXfrm>
        <a:off x="24492" y="258985"/>
        <a:ext cx="137159" cy="137159"/>
      </dsp:txXfrm>
    </dsp:sp>
    <dsp:sp modelId="{EE5E8497-B2D0-4371-B5BC-A22FF0581703}">
      <dsp:nvSpPr>
        <dsp:cNvPr id="0" name=""/>
        <dsp:cNvSpPr/>
      </dsp:nvSpPr>
      <dsp:spPr>
        <a:xfrm>
          <a:off x="52930" y="-49"/>
          <a:ext cx="514231" cy="514231"/>
        </a:xfrm>
        <a:prstGeom prst="circularArrow">
          <a:avLst>
            <a:gd name="adj1" fmla="val 5201"/>
            <a:gd name="adj2" fmla="val 335987"/>
            <a:gd name="adj3" fmla="val 12297511"/>
            <a:gd name="adj4" fmla="val 10771072"/>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457A9-38B1-45D4-9B35-38AFE2C7FABA}">
      <dsp:nvSpPr>
        <dsp:cNvPr id="0" name=""/>
        <dsp:cNvSpPr/>
      </dsp:nvSpPr>
      <dsp:spPr>
        <a:xfrm>
          <a:off x="107369" y="3916"/>
          <a:ext cx="137159" cy="137159"/>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noProof="0" dirty="0"/>
            <a:t> </a:t>
          </a:r>
        </a:p>
      </dsp:txBody>
      <dsp:txXfrm>
        <a:off x="107369" y="3916"/>
        <a:ext cx="137159" cy="137159"/>
      </dsp:txXfrm>
    </dsp:sp>
    <dsp:sp modelId="{9BABF7B1-7A26-46FD-B2B5-2B8AE9972930}">
      <dsp:nvSpPr>
        <dsp:cNvPr id="0" name=""/>
        <dsp:cNvSpPr/>
      </dsp:nvSpPr>
      <dsp:spPr>
        <a:xfrm>
          <a:off x="52930" y="-49"/>
          <a:ext cx="514231" cy="514231"/>
        </a:xfrm>
        <a:prstGeom prst="circularArrow">
          <a:avLst>
            <a:gd name="adj1" fmla="val 5201"/>
            <a:gd name="adj2" fmla="val 335987"/>
            <a:gd name="adj3" fmla="val 16865376"/>
            <a:gd name="adj4" fmla="val 15198637"/>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7797-35DB-4CDF-8631-69EC6FD863C5}">
      <dsp:nvSpPr>
        <dsp:cNvPr id="0" name=""/>
        <dsp:cNvSpPr/>
      </dsp:nvSpPr>
      <dsp:spPr>
        <a:xfrm>
          <a:off x="1388086" y="14934"/>
          <a:ext cx="502071" cy="502071"/>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noProof="0" dirty="0"/>
            <a:t> </a:t>
          </a:r>
        </a:p>
      </dsp:txBody>
      <dsp:txXfrm>
        <a:off x="1388086" y="14934"/>
        <a:ext cx="502071" cy="502071"/>
      </dsp:txXfrm>
    </dsp:sp>
    <dsp:sp modelId="{183EC24D-E094-4D6C-A1E5-98AB73BFEDD4}">
      <dsp:nvSpPr>
        <dsp:cNvPr id="0" name=""/>
        <dsp:cNvSpPr/>
      </dsp:nvSpPr>
      <dsp:spPr>
        <a:xfrm>
          <a:off x="205287" y="199"/>
          <a:ext cx="1884607" cy="1884607"/>
        </a:xfrm>
        <a:prstGeom prst="circularArrow">
          <a:avLst>
            <a:gd name="adj1" fmla="val 5195"/>
            <a:gd name="adj2" fmla="val 335532"/>
            <a:gd name="adj3" fmla="val 21294796"/>
            <a:gd name="adj4" fmla="val 19764877"/>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DD4C7-6AC1-4185-84B7-5AC846B96598}">
      <dsp:nvSpPr>
        <dsp:cNvPr id="0" name=""/>
        <dsp:cNvSpPr/>
      </dsp:nvSpPr>
      <dsp:spPr>
        <a:xfrm>
          <a:off x="1691868" y="949880"/>
          <a:ext cx="502071" cy="502071"/>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noProof="0" dirty="0"/>
            <a:t> </a:t>
          </a:r>
        </a:p>
      </dsp:txBody>
      <dsp:txXfrm>
        <a:off x="1691868" y="949880"/>
        <a:ext cx="502071" cy="502071"/>
      </dsp:txXfrm>
    </dsp:sp>
    <dsp:sp modelId="{AC3D41D0-33B2-4344-B755-34FB76DED57C}">
      <dsp:nvSpPr>
        <dsp:cNvPr id="0" name=""/>
        <dsp:cNvSpPr/>
      </dsp:nvSpPr>
      <dsp:spPr>
        <a:xfrm>
          <a:off x="205287" y="199"/>
          <a:ext cx="1884607" cy="1884607"/>
        </a:xfrm>
        <a:prstGeom prst="circularArrow">
          <a:avLst>
            <a:gd name="adj1" fmla="val 5195"/>
            <a:gd name="adj2" fmla="val 335532"/>
            <a:gd name="adj3" fmla="val 4016309"/>
            <a:gd name="adj4" fmla="val 2251954"/>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89E6E-CF85-43E8-86C6-124EDBBA24EA}">
      <dsp:nvSpPr>
        <dsp:cNvPr id="0" name=""/>
        <dsp:cNvSpPr/>
      </dsp:nvSpPr>
      <dsp:spPr>
        <a:xfrm>
          <a:off x="896555" y="1527709"/>
          <a:ext cx="502071" cy="502071"/>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noProof="0" dirty="0"/>
            <a:t> </a:t>
          </a:r>
        </a:p>
      </dsp:txBody>
      <dsp:txXfrm>
        <a:off x="896555" y="1527709"/>
        <a:ext cx="502071" cy="502071"/>
      </dsp:txXfrm>
    </dsp:sp>
    <dsp:sp modelId="{FA54EE8B-2EA1-425D-BED3-601CFE2CAB9C}">
      <dsp:nvSpPr>
        <dsp:cNvPr id="0" name=""/>
        <dsp:cNvSpPr/>
      </dsp:nvSpPr>
      <dsp:spPr>
        <a:xfrm>
          <a:off x="205287" y="199"/>
          <a:ext cx="1884607" cy="1884607"/>
        </a:xfrm>
        <a:prstGeom prst="circularArrow">
          <a:avLst>
            <a:gd name="adj1" fmla="val 5195"/>
            <a:gd name="adj2" fmla="val 335532"/>
            <a:gd name="adj3" fmla="val 8212515"/>
            <a:gd name="adj4" fmla="val 6448160"/>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5EAF3-62C6-46EB-8C6D-74A78D60979D}">
      <dsp:nvSpPr>
        <dsp:cNvPr id="0" name=""/>
        <dsp:cNvSpPr/>
      </dsp:nvSpPr>
      <dsp:spPr>
        <a:xfrm>
          <a:off x="101243" y="949880"/>
          <a:ext cx="502071" cy="502071"/>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dirty="0"/>
            <a:t> </a:t>
          </a:r>
          <a:endParaRPr lang="fr-FR" sz="3000" kern="1200" noProof="0" dirty="0"/>
        </a:p>
      </dsp:txBody>
      <dsp:txXfrm>
        <a:off x="101243" y="949880"/>
        <a:ext cx="502071" cy="502071"/>
      </dsp:txXfrm>
    </dsp:sp>
    <dsp:sp modelId="{80E2E611-8962-4959-ADA6-6B9BBB8531E1}">
      <dsp:nvSpPr>
        <dsp:cNvPr id="0" name=""/>
        <dsp:cNvSpPr/>
      </dsp:nvSpPr>
      <dsp:spPr>
        <a:xfrm>
          <a:off x="205287" y="199"/>
          <a:ext cx="1884607" cy="1884607"/>
        </a:xfrm>
        <a:prstGeom prst="circularArrow">
          <a:avLst>
            <a:gd name="adj1" fmla="val 5195"/>
            <a:gd name="adj2" fmla="val 335532"/>
            <a:gd name="adj3" fmla="val 12299591"/>
            <a:gd name="adj4" fmla="val 10769673"/>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36CC7-9469-4105-A38A-DBA1D400CF2C}">
      <dsp:nvSpPr>
        <dsp:cNvPr id="0" name=""/>
        <dsp:cNvSpPr/>
      </dsp:nvSpPr>
      <dsp:spPr>
        <a:xfrm>
          <a:off x="405025" y="14934"/>
          <a:ext cx="502071" cy="502071"/>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noProof="0" dirty="0"/>
            <a:t> </a:t>
          </a:r>
        </a:p>
      </dsp:txBody>
      <dsp:txXfrm>
        <a:off x="405025" y="14934"/>
        <a:ext cx="502071" cy="502071"/>
      </dsp:txXfrm>
    </dsp:sp>
    <dsp:sp modelId="{33FA36E4-6C9F-4D7C-9513-F03975C99D55}">
      <dsp:nvSpPr>
        <dsp:cNvPr id="0" name=""/>
        <dsp:cNvSpPr/>
      </dsp:nvSpPr>
      <dsp:spPr>
        <a:xfrm>
          <a:off x="205287" y="199"/>
          <a:ext cx="1884607" cy="1884607"/>
        </a:xfrm>
        <a:prstGeom prst="circularArrow">
          <a:avLst>
            <a:gd name="adj1" fmla="val 5195"/>
            <a:gd name="adj2" fmla="val 335532"/>
            <a:gd name="adj3" fmla="val 16867292"/>
            <a:gd name="adj4" fmla="val 15197176"/>
            <a:gd name="adj5" fmla="val 6061"/>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3585358" y="33199"/>
          <a:ext cx="1150421" cy="1150421"/>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Le client est mécontent</a:t>
          </a:r>
        </a:p>
      </dsp:txBody>
      <dsp:txXfrm>
        <a:off x="3585358" y="33199"/>
        <a:ext cx="1150421" cy="1150421"/>
      </dsp:txXfrm>
    </dsp:sp>
    <dsp:sp modelId="{E26F2F20-492E-4DA2-8A45-AD171B9FE665}">
      <dsp:nvSpPr>
        <dsp:cNvPr id="0" name=""/>
        <dsp:cNvSpPr/>
      </dsp:nvSpPr>
      <dsp:spPr>
        <a:xfrm>
          <a:off x="880182" y="42"/>
          <a:ext cx="4311960" cy="4311960"/>
        </a:xfrm>
        <a:prstGeom prst="circularArrow">
          <a:avLst>
            <a:gd name="adj1" fmla="val 5203"/>
            <a:gd name="adj2" fmla="val 336088"/>
            <a:gd name="adj3" fmla="val 21292531"/>
            <a:gd name="adj4" fmla="val 19766862"/>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ED6A7-5669-45B5-94B9-02BE3E77427A}">
      <dsp:nvSpPr>
        <dsp:cNvPr id="0" name=""/>
        <dsp:cNvSpPr/>
      </dsp:nvSpPr>
      <dsp:spPr>
        <a:xfrm>
          <a:off x="4280279" y="2171947"/>
          <a:ext cx="1150421" cy="1150421"/>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Le client exige des prix moins chers</a:t>
          </a:r>
        </a:p>
      </dsp:txBody>
      <dsp:txXfrm>
        <a:off x="4280279" y="2171947"/>
        <a:ext cx="1150421" cy="1150421"/>
      </dsp:txXfrm>
    </dsp:sp>
    <dsp:sp modelId="{9BD873FD-4DA9-4A08-AB2B-2AC40379FCFF}">
      <dsp:nvSpPr>
        <dsp:cNvPr id="0" name=""/>
        <dsp:cNvSpPr/>
      </dsp:nvSpPr>
      <dsp:spPr>
        <a:xfrm>
          <a:off x="880182" y="42"/>
          <a:ext cx="4311960" cy="4311960"/>
        </a:xfrm>
        <a:prstGeom prst="circularArrow">
          <a:avLst>
            <a:gd name="adj1" fmla="val 5203"/>
            <a:gd name="adj2" fmla="val 336088"/>
            <a:gd name="adj3" fmla="val 4013961"/>
            <a:gd name="adj4" fmla="val 2254109"/>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766C2-396F-4363-91B7-B508AAECAE3B}">
      <dsp:nvSpPr>
        <dsp:cNvPr id="0" name=""/>
        <dsp:cNvSpPr/>
      </dsp:nvSpPr>
      <dsp:spPr>
        <a:xfrm>
          <a:off x="2460952" y="3493765"/>
          <a:ext cx="1150421" cy="1150421"/>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On propose des produits moins chers</a:t>
          </a:r>
        </a:p>
      </dsp:txBody>
      <dsp:txXfrm>
        <a:off x="2460952" y="3493765"/>
        <a:ext cx="1150421" cy="1150421"/>
      </dsp:txXfrm>
    </dsp:sp>
    <dsp:sp modelId="{D4E25AF6-B5D5-4F75-81E6-7B47F41D4C7D}">
      <dsp:nvSpPr>
        <dsp:cNvPr id="0" name=""/>
        <dsp:cNvSpPr/>
      </dsp:nvSpPr>
      <dsp:spPr>
        <a:xfrm>
          <a:off x="880182" y="42"/>
          <a:ext cx="4311960" cy="4311960"/>
        </a:xfrm>
        <a:prstGeom prst="circularArrow">
          <a:avLst>
            <a:gd name="adj1" fmla="val 5203"/>
            <a:gd name="adj2" fmla="val 336088"/>
            <a:gd name="adj3" fmla="val 8209803"/>
            <a:gd name="adj4" fmla="val 6449952"/>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9B338-91DF-4ED7-BB55-B394BF6A2EC6}">
      <dsp:nvSpPr>
        <dsp:cNvPr id="0" name=""/>
        <dsp:cNvSpPr/>
      </dsp:nvSpPr>
      <dsp:spPr>
        <a:xfrm>
          <a:off x="641625" y="2171947"/>
          <a:ext cx="1150421" cy="1150421"/>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Les investissements en production sont réduits</a:t>
          </a:r>
        </a:p>
      </dsp:txBody>
      <dsp:txXfrm>
        <a:off x="641625" y="2171947"/>
        <a:ext cx="1150421" cy="1150421"/>
      </dsp:txXfrm>
    </dsp:sp>
    <dsp:sp modelId="{D8E6E9E6-6AD8-43B0-BD3F-FFDAB63D4B24}">
      <dsp:nvSpPr>
        <dsp:cNvPr id="0" name=""/>
        <dsp:cNvSpPr/>
      </dsp:nvSpPr>
      <dsp:spPr>
        <a:xfrm>
          <a:off x="880182" y="42"/>
          <a:ext cx="4311960" cy="4311960"/>
        </a:xfrm>
        <a:prstGeom prst="circularArrow">
          <a:avLst>
            <a:gd name="adj1" fmla="val 5203"/>
            <a:gd name="adj2" fmla="val 336088"/>
            <a:gd name="adj3" fmla="val 12297050"/>
            <a:gd name="adj4" fmla="val 10771382"/>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6E083-BC6B-44BE-9DC5-CC031CCC4BD2}">
      <dsp:nvSpPr>
        <dsp:cNvPr id="0" name=""/>
        <dsp:cNvSpPr/>
      </dsp:nvSpPr>
      <dsp:spPr>
        <a:xfrm>
          <a:off x="1336546" y="33199"/>
          <a:ext cx="1150421" cy="1150421"/>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La qualité baisse</a:t>
          </a:r>
        </a:p>
      </dsp:txBody>
      <dsp:txXfrm>
        <a:off x="1336546" y="33199"/>
        <a:ext cx="1150421" cy="1150421"/>
      </dsp:txXfrm>
    </dsp:sp>
    <dsp:sp modelId="{B45470BF-E8BF-44ED-8333-B00CF9D4803B}">
      <dsp:nvSpPr>
        <dsp:cNvPr id="0" name=""/>
        <dsp:cNvSpPr/>
      </dsp:nvSpPr>
      <dsp:spPr>
        <a:xfrm>
          <a:off x="880182" y="42"/>
          <a:ext cx="4311960" cy="4311960"/>
        </a:xfrm>
        <a:prstGeom prst="circularArrow">
          <a:avLst>
            <a:gd name="adj1" fmla="val 5203"/>
            <a:gd name="adj2" fmla="val 336088"/>
            <a:gd name="adj3" fmla="val 16864952"/>
            <a:gd name="adj4" fmla="val 15198960"/>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3585358" y="33199"/>
          <a:ext cx="1150421" cy="1150421"/>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Le client est mécontent</a:t>
          </a:r>
        </a:p>
      </dsp:txBody>
      <dsp:txXfrm>
        <a:off x="3585358" y="33199"/>
        <a:ext cx="1150421" cy="1150421"/>
      </dsp:txXfrm>
    </dsp:sp>
    <dsp:sp modelId="{E26F2F20-492E-4DA2-8A45-AD171B9FE665}">
      <dsp:nvSpPr>
        <dsp:cNvPr id="0" name=""/>
        <dsp:cNvSpPr/>
      </dsp:nvSpPr>
      <dsp:spPr>
        <a:xfrm>
          <a:off x="880182" y="42"/>
          <a:ext cx="4311960" cy="4311960"/>
        </a:xfrm>
        <a:prstGeom prst="circularArrow">
          <a:avLst>
            <a:gd name="adj1" fmla="val 5203"/>
            <a:gd name="adj2" fmla="val 336088"/>
            <a:gd name="adj3" fmla="val 21292531"/>
            <a:gd name="adj4" fmla="val 19766862"/>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ED6A7-5669-45B5-94B9-02BE3E77427A}">
      <dsp:nvSpPr>
        <dsp:cNvPr id="0" name=""/>
        <dsp:cNvSpPr/>
      </dsp:nvSpPr>
      <dsp:spPr>
        <a:xfrm>
          <a:off x="4280279" y="2171947"/>
          <a:ext cx="1150421" cy="1150421"/>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Le client exige des prix moins chers</a:t>
          </a:r>
        </a:p>
      </dsp:txBody>
      <dsp:txXfrm>
        <a:off x="4280279" y="2171947"/>
        <a:ext cx="1150421" cy="1150421"/>
      </dsp:txXfrm>
    </dsp:sp>
    <dsp:sp modelId="{9BD873FD-4DA9-4A08-AB2B-2AC40379FCFF}">
      <dsp:nvSpPr>
        <dsp:cNvPr id="0" name=""/>
        <dsp:cNvSpPr/>
      </dsp:nvSpPr>
      <dsp:spPr>
        <a:xfrm>
          <a:off x="880182" y="42"/>
          <a:ext cx="4311960" cy="4311960"/>
        </a:xfrm>
        <a:prstGeom prst="circularArrow">
          <a:avLst>
            <a:gd name="adj1" fmla="val 5203"/>
            <a:gd name="adj2" fmla="val 336088"/>
            <a:gd name="adj3" fmla="val 4013961"/>
            <a:gd name="adj4" fmla="val 2254109"/>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766C2-396F-4363-91B7-B508AAECAE3B}">
      <dsp:nvSpPr>
        <dsp:cNvPr id="0" name=""/>
        <dsp:cNvSpPr/>
      </dsp:nvSpPr>
      <dsp:spPr>
        <a:xfrm>
          <a:off x="2460952" y="3493765"/>
          <a:ext cx="1150421" cy="1150421"/>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On propose des produits moins chers</a:t>
          </a:r>
        </a:p>
      </dsp:txBody>
      <dsp:txXfrm>
        <a:off x="2460952" y="3493765"/>
        <a:ext cx="1150421" cy="1150421"/>
      </dsp:txXfrm>
    </dsp:sp>
    <dsp:sp modelId="{D4E25AF6-B5D5-4F75-81E6-7B47F41D4C7D}">
      <dsp:nvSpPr>
        <dsp:cNvPr id="0" name=""/>
        <dsp:cNvSpPr/>
      </dsp:nvSpPr>
      <dsp:spPr>
        <a:xfrm>
          <a:off x="880182" y="42"/>
          <a:ext cx="4311960" cy="4311960"/>
        </a:xfrm>
        <a:prstGeom prst="circularArrow">
          <a:avLst>
            <a:gd name="adj1" fmla="val 5203"/>
            <a:gd name="adj2" fmla="val 336088"/>
            <a:gd name="adj3" fmla="val 8209803"/>
            <a:gd name="adj4" fmla="val 6449952"/>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9B338-91DF-4ED7-BB55-B394BF6A2EC6}">
      <dsp:nvSpPr>
        <dsp:cNvPr id="0" name=""/>
        <dsp:cNvSpPr/>
      </dsp:nvSpPr>
      <dsp:spPr>
        <a:xfrm>
          <a:off x="641625" y="2171947"/>
          <a:ext cx="1150421" cy="1150421"/>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Les investissements en production sont réduits</a:t>
          </a:r>
        </a:p>
      </dsp:txBody>
      <dsp:txXfrm>
        <a:off x="641625" y="2171947"/>
        <a:ext cx="1150421" cy="1150421"/>
      </dsp:txXfrm>
    </dsp:sp>
    <dsp:sp modelId="{D8E6E9E6-6AD8-43B0-BD3F-FFDAB63D4B24}">
      <dsp:nvSpPr>
        <dsp:cNvPr id="0" name=""/>
        <dsp:cNvSpPr/>
      </dsp:nvSpPr>
      <dsp:spPr>
        <a:xfrm>
          <a:off x="880182" y="42"/>
          <a:ext cx="4311960" cy="4311960"/>
        </a:xfrm>
        <a:prstGeom prst="circularArrow">
          <a:avLst>
            <a:gd name="adj1" fmla="val 5203"/>
            <a:gd name="adj2" fmla="val 336088"/>
            <a:gd name="adj3" fmla="val 12297050"/>
            <a:gd name="adj4" fmla="val 10771382"/>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6E083-BC6B-44BE-9DC5-CC031CCC4BD2}">
      <dsp:nvSpPr>
        <dsp:cNvPr id="0" name=""/>
        <dsp:cNvSpPr/>
      </dsp:nvSpPr>
      <dsp:spPr>
        <a:xfrm>
          <a:off x="1336546" y="33199"/>
          <a:ext cx="1150421" cy="1150421"/>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dirty="0"/>
            <a:t>La qualité baisse</a:t>
          </a:r>
        </a:p>
      </dsp:txBody>
      <dsp:txXfrm>
        <a:off x="1336546" y="33199"/>
        <a:ext cx="1150421" cy="1150421"/>
      </dsp:txXfrm>
    </dsp:sp>
    <dsp:sp modelId="{B45470BF-E8BF-44ED-8333-B00CF9D4803B}">
      <dsp:nvSpPr>
        <dsp:cNvPr id="0" name=""/>
        <dsp:cNvSpPr/>
      </dsp:nvSpPr>
      <dsp:spPr>
        <a:xfrm>
          <a:off x="880182" y="42"/>
          <a:ext cx="4311960" cy="4311960"/>
        </a:xfrm>
        <a:prstGeom prst="circularArrow">
          <a:avLst>
            <a:gd name="adj1" fmla="val 5203"/>
            <a:gd name="adj2" fmla="val 336088"/>
            <a:gd name="adj3" fmla="val 16864952"/>
            <a:gd name="adj4" fmla="val 15198960"/>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3288011" y="30446"/>
          <a:ext cx="1055012" cy="1055012"/>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noProof="0" dirty="0"/>
            <a:t>Le client est mécontent</a:t>
          </a:r>
        </a:p>
      </dsp:txBody>
      <dsp:txXfrm>
        <a:off x="3288011" y="30446"/>
        <a:ext cx="1055012" cy="1055012"/>
      </dsp:txXfrm>
    </dsp:sp>
    <dsp:sp modelId="{E26F2F20-492E-4DA2-8A45-AD171B9FE665}">
      <dsp:nvSpPr>
        <dsp:cNvPr id="0" name=""/>
        <dsp:cNvSpPr/>
      </dsp:nvSpPr>
      <dsp:spPr>
        <a:xfrm>
          <a:off x="807185" y="38"/>
          <a:ext cx="3954353" cy="3954353"/>
        </a:xfrm>
        <a:prstGeom prst="circularArrow">
          <a:avLst>
            <a:gd name="adj1" fmla="val 5203"/>
            <a:gd name="adj2" fmla="val 336088"/>
            <a:gd name="adj3" fmla="val 21292531"/>
            <a:gd name="adj4" fmla="val 19766862"/>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ED6A7-5669-45B5-94B9-02BE3E77427A}">
      <dsp:nvSpPr>
        <dsp:cNvPr id="0" name=""/>
        <dsp:cNvSpPr/>
      </dsp:nvSpPr>
      <dsp:spPr>
        <a:xfrm>
          <a:off x="3925299" y="1991819"/>
          <a:ext cx="1055012" cy="1055012"/>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noProof="0" dirty="0"/>
            <a:t>Le client exige des prix moins chers</a:t>
          </a:r>
        </a:p>
      </dsp:txBody>
      <dsp:txXfrm>
        <a:off x="3925299" y="1991819"/>
        <a:ext cx="1055012" cy="1055012"/>
      </dsp:txXfrm>
    </dsp:sp>
    <dsp:sp modelId="{9BD873FD-4DA9-4A08-AB2B-2AC40379FCFF}">
      <dsp:nvSpPr>
        <dsp:cNvPr id="0" name=""/>
        <dsp:cNvSpPr/>
      </dsp:nvSpPr>
      <dsp:spPr>
        <a:xfrm>
          <a:off x="807185" y="38"/>
          <a:ext cx="3954353" cy="3954353"/>
        </a:xfrm>
        <a:prstGeom prst="circularArrow">
          <a:avLst>
            <a:gd name="adj1" fmla="val 5203"/>
            <a:gd name="adj2" fmla="val 336088"/>
            <a:gd name="adj3" fmla="val 4013961"/>
            <a:gd name="adj4" fmla="val 2254109"/>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766C2-396F-4363-91B7-B508AAECAE3B}">
      <dsp:nvSpPr>
        <dsp:cNvPr id="0" name=""/>
        <dsp:cNvSpPr/>
      </dsp:nvSpPr>
      <dsp:spPr>
        <a:xfrm>
          <a:off x="2256856" y="3204014"/>
          <a:ext cx="1055012" cy="1055012"/>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noProof="0" dirty="0"/>
            <a:t>On propose des produits moins chers</a:t>
          </a:r>
        </a:p>
      </dsp:txBody>
      <dsp:txXfrm>
        <a:off x="2256856" y="3204014"/>
        <a:ext cx="1055012" cy="1055012"/>
      </dsp:txXfrm>
    </dsp:sp>
    <dsp:sp modelId="{D4E25AF6-B5D5-4F75-81E6-7B47F41D4C7D}">
      <dsp:nvSpPr>
        <dsp:cNvPr id="0" name=""/>
        <dsp:cNvSpPr/>
      </dsp:nvSpPr>
      <dsp:spPr>
        <a:xfrm>
          <a:off x="807185" y="38"/>
          <a:ext cx="3954353" cy="3954353"/>
        </a:xfrm>
        <a:prstGeom prst="circularArrow">
          <a:avLst>
            <a:gd name="adj1" fmla="val 5203"/>
            <a:gd name="adj2" fmla="val 336088"/>
            <a:gd name="adj3" fmla="val 8209803"/>
            <a:gd name="adj4" fmla="val 6449952"/>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9B338-91DF-4ED7-BB55-B394BF6A2EC6}">
      <dsp:nvSpPr>
        <dsp:cNvPr id="0" name=""/>
        <dsp:cNvSpPr/>
      </dsp:nvSpPr>
      <dsp:spPr>
        <a:xfrm>
          <a:off x="588412" y="1991819"/>
          <a:ext cx="1055012" cy="1055012"/>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noProof="0" dirty="0"/>
            <a:t>Les investissements en production sont réduits</a:t>
          </a:r>
        </a:p>
      </dsp:txBody>
      <dsp:txXfrm>
        <a:off x="588412" y="1991819"/>
        <a:ext cx="1055012" cy="1055012"/>
      </dsp:txXfrm>
    </dsp:sp>
    <dsp:sp modelId="{D8E6E9E6-6AD8-43B0-BD3F-FFDAB63D4B24}">
      <dsp:nvSpPr>
        <dsp:cNvPr id="0" name=""/>
        <dsp:cNvSpPr/>
      </dsp:nvSpPr>
      <dsp:spPr>
        <a:xfrm>
          <a:off x="807185" y="38"/>
          <a:ext cx="3954353" cy="3954353"/>
        </a:xfrm>
        <a:prstGeom prst="circularArrow">
          <a:avLst>
            <a:gd name="adj1" fmla="val 5203"/>
            <a:gd name="adj2" fmla="val 336088"/>
            <a:gd name="adj3" fmla="val 12297050"/>
            <a:gd name="adj4" fmla="val 10771382"/>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6E083-BC6B-44BE-9DC5-CC031CCC4BD2}">
      <dsp:nvSpPr>
        <dsp:cNvPr id="0" name=""/>
        <dsp:cNvSpPr/>
      </dsp:nvSpPr>
      <dsp:spPr>
        <a:xfrm>
          <a:off x="1225701" y="30446"/>
          <a:ext cx="1055012" cy="1055012"/>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noProof="0" dirty="0"/>
            <a:t>La qualité baisse</a:t>
          </a:r>
        </a:p>
      </dsp:txBody>
      <dsp:txXfrm>
        <a:off x="1225701" y="30446"/>
        <a:ext cx="1055012" cy="1055012"/>
      </dsp:txXfrm>
    </dsp:sp>
    <dsp:sp modelId="{B45470BF-E8BF-44ED-8333-B00CF9D4803B}">
      <dsp:nvSpPr>
        <dsp:cNvPr id="0" name=""/>
        <dsp:cNvSpPr/>
      </dsp:nvSpPr>
      <dsp:spPr>
        <a:xfrm>
          <a:off x="807185" y="38"/>
          <a:ext cx="3954353" cy="3954353"/>
        </a:xfrm>
        <a:prstGeom prst="circularArrow">
          <a:avLst>
            <a:gd name="adj1" fmla="val 5203"/>
            <a:gd name="adj2" fmla="val 336088"/>
            <a:gd name="adj3" fmla="val 16864952"/>
            <a:gd name="adj4" fmla="val 15198961"/>
            <a:gd name="adj5" fmla="val 6070"/>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7797-35DB-4CDF-8631-69EC6FD863C5}">
      <dsp:nvSpPr>
        <dsp:cNvPr id="0" name=""/>
        <dsp:cNvSpPr/>
      </dsp:nvSpPr>
      <dsp:spPr>
        <a:xfrm>
          <a:off x="4029034" y="39473"/>
          <a:ext cx="1365114" cy="1365114"/>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bg1"/>
              </a:solidFill>
            </a:rPr>
            <a:t>Le client est content</a:t>
          </a:r>
        </a:p>
      </dsp:txBody>
      <dsp:txXfrm>
        <a:off x="4029034" y="39473"/>
        <a:ext cx="1365114" cy="1365114"/>
      </dsp:txXfrm>
    </dsp:sp>
    <dsp:sp modelId="{183EC24D-E094-4D6C-A1E5-98AB73BFEDD4}">
      <dsp:nvSpPr>
        <dsp:cNvPr id="0" name=""/>
        <dsp:cNvSpPr/>
      </dsp:nvSpPr>
      <dsp:spPr>
        <a:xfrm>
          <a:off x="816764" y="-142"/>
          <a:ext cx="5119498" cy="5119498"/>
        </a:xfrm>
        <a:prstGeom prst="circularArrow">
          <a:avLst>
            <a:gd name="adj1" fmla="val 5200"/>
            <a:gd name="adj2" fmla="val 335878"/>
            <a:gd name="adj3" fmla="val 21293386"/>
            <a:gd name="adj4" fmla="val 19766113"/>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DD4C7-6AC1-4185-84B7-5AC846B96598}">
      <dsp:nvSpPr>
        <dsp:cNvPr id="0" name=""/>
        <dsp:cNvSpPr/>
      </dsp:nvSpPr>
      <dsp:spPr>
        <a:xfrm>
          <a:off x="4854157" y="2578941"/>
          <a:ext cx="1365114" cy="1365114"/>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bg1"/>
              </a:solidFill>
            </a:rPr>
            <a:t>Le client recommande le produit à son entourage</a:t>
          </a:r>
        </a:p>
      </dsp:txBody>
      <dsp:txXfrm>
        <a:off x="4854157" y="2578941"/>
        <a:ext cx="1365114" cy="1365114"/>
      </dsp:txXfrm>
    </dsp:sp>
    <dsp:sp modelId="{AC3D41D0-33B2-4344-B755-34FB76DED57C}">
      <dsp:nvSpPr>
        <dsp:cNvPr id="0" name=""/>
        <dsp:cNvSpPr/>
      </dsp:nvSpPr>
      <dsp:spPr>
        <a:xfrm>
          <a:off x="816764" y="-142"/>
          <a:ext cx="5119498" cy="5119498"/>
        </a:xfrm>
        <a:prstGeom prst="circularArrow">
          <a:avLst>
            <a:gd name="adj1" fmla="val 5200"/>
            <a:gd name="adj2" fmla="val 335878"/>
            <a:gd name="adj3" fmla="val 4014847"/>
            <a:gd name="adj4" fmla="val 2253296"/>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89E6E-CF85-43E8-86C6-124EDBBA24EA}">
      <dsp:nvSpPr>
        <dsp:cNvPr id="0" name=""/>
        <dsp:cNvSpPr/>
      </dsp:nvSpPr>
      <dsp:spPr>
        <a:xfrm>
          <a:off x="2693956" y="4148418"/>
          <a:ext cx="1365114" cy="1365114"/>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bg1"/>
              </a:solidFill>
            </a:rPr>
            <a:t>Nous augmentons nos ventes</a:t>
          </a:r>
        </a:p>
      </dsp:txBody>
      <dsp:txXfrm>
        <a:off x="2693956" y="4148418"/>
        <a:ext cx="1365114" cy="1365114"/>
      </dsp:txXfrm>
    </dsp:sp>
    <dsp:sp modelId="{FA54EE8B-2EA1-425D-BED3-601CFE2CAB9C}">
      <dsp:nvSpPr>
        <dsp:cNvPr id="0" name=""/>
        <dsp:cNvSpPr/>
      </dsp:nvSpPr>
      <dsp:spPr>
        <a:xfrm>
          <a:off x="816764" y="-142"/>
          <a:ext cx="5119498" cy="5119498"/>
        </a:xfrm>
        <a:prstGeom prst="circularArrow">
          <a:avLst>
            <a:gd name="adj1" fmla="val 5200"/>
            <a:gd name="adj2" fmla="val 335878"/>
            <a:gd name="adj3" fmla="val 8210827"/>
            <a:gd name="adj4" fmla="val 6449275"/>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5EAF3-62C6-46EB-8C6D-74A78D60979D}">
      <dsp:nvSpPr>
        <dsp:cNvPr id="0" name=""/>
        <dsp:cNvSpPr/>
      </dsp:nvSpPr>
      <dsp:spPr>
        <a:xfrm>
          <a:off x="533756" y="2578941"/>
          <a:ext cx="1365114" cy="1365114"/>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rPr>
            <a:t>Les investissements en production augmentent</a:t>
          </a:r>
          <a:endParaRPr lang="fr-FR" sz="1600" kern="1200" noProof="0" dirty="0">
            <a:solidFill>
              <a:schemeClr val="bg1"/>
            </a:solidFill>
          </a:endParaRPr>
        </a:p>
      </dsp:txBody>
      <dsp:txXfrm>
        <a:off x="533756" y="2578941"/>
        <a:ext cx="1365114" cy="1365114"/>
      </dsp:txXfrm>
    </dsp:sp>
    <dsp:sp modelId="{80E2E611-8962-4959-ADA6-6B9BBB8531E1}">
      <dsp:nvSpPr>
        <dsp:cNvPr id="0" name=""/>
        <dsp:cNvSpPr/>
      </dsp:nvSpPr>
      <dsp:spPr>
        <a:xfrm>
          <a:off x="816764" y="-142"/>
          <a:ext cx="5119498" cy="5119498"/>
        </a:xfrm>
        <a:prstGeom prst="circularArrow">
          <a:avLst>
            <a:gd name="adj1" fmla="val 5200"/>
            <a:gd name="adj2" fmla="val 335878"/>
            <a:gd name="adj3" fmla="val 12298009"/>
            <a:gd name="adj4" fmla="val 10770737"/>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36CC7-9469-4105-A38A-DBA1D400CF2C}">
      <dsp:nvSpPr>
        <dsp:cNvPr id="0" name=""/>
        <dsp:cNvSpPr/>
      </dsp:nvSpPr>
      <dsp:spPr>
        <a:xfrm>
          <a:off x="1358879" y="39473"/>
          <a:ext cx="1365114" cy="1365114"/>
        </a:xfrm>
        <a:prstGeom prst="rect">
          <a:avLst/>
        </a:prstGeom>
        <a:solidFill>
          <a:srgbClr val="0683AA"/>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noProof="0" dirty="0">
              <a:solidFill>
                <a:schemeClr val="bg1"/>
              </a:solidFill>
            </a:rPr>
            <a:t>Les produits sont de meilleure qualité</a:t>
          </a:r>
        </a:p>
      </dsp:txBody>
      <dsp:txXfrm>
        <a:off x="1358879" y="39473"/>
        <a:ext cx="1365114" cy="1365114"/>
      </dsp:txXfrm>
    </dsp:sp>
    <dsp:sp modelId="{33FA36E4-6C9F-4D7C-9513-F03975C99D55}">
      <dsp:nvSpPr>
        <dsp:cNvPr id="0" name=""/>
        <dsp:cNvSpPr/>
      </dsp:nvSpPr>
      <dsp:spPr>
        <a:xfrm>
          <a:off x="816764" y="-142"/>
          <a:ext cx="5119498" cy="5119498"/>
        </a:xfrm>
        <a:prstGeom prst="circularArrow">
          <a:avLst>
            <a:gd name="adj1" fmla="val 5200"/>
            <a:gd name="adj2" fmla="val 335878"/>
            <a:gd name="adj3" fmla="val 16865835"/>
            <a:gd name="adj4" fmla="val 15198287"/>
            <a:gd name="adj5" fmla="val 6066"/>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F10D-8803-4BA7-AD97-0A1360A6FD5E}">
      <dsp:nvSpPr>
        <dsp:cNvPr id="0" name=""/>
        <dsp:cNvSpPr/>
      </dsp:nvSpPr>
      <dsp:spPr>
        <a:xfrm>
          <a:off x="1471533" y="13135"/>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Le client est mécontent</a:t>
          </a:r>
        </a:p>
      </dsp:txBody>
      <dsp:txXfrm>
        <a:off x="1471533" y="13135"/>
        <a:ext cx="437524" cy="437524"/>
      </dsp:txXfrm>
    </dsp:sp>
    <dsp:sp modelId="{E26F2F20-492E-4DA2-8A45-AD171B9FE665}">
      <dsp:nvSpPr>
        <dsp:cNvPr id="0" name=""/>
        <dsp:cNvSpPr/>
      </dsp:nvSpPr>
      <dsp:spPr>
        <a:xfrm>
          <a:off x="441026" y="322"/>
          <a:ext cx="1642030" cy="1642030"/>
        </a:xfrm>
        <a:prstGeom prst="circularArrow">
          <a:avLst>
            <a:gd name="adj1" fmla="val 5196"/>
            <a:gd name="adj2" fmla="val 335598"/>
            <a:gd name="adj3" fmla="val 21294524"/>
            <a:gd name="adj4" fmla="val 19765115"/>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ED6A7-5669-45B5-94B9-02BE3E77427A}">
      <dsp:nvSpPr>
        <dsp:cNvPr id="0" name=""/>
        <dsp:cNvSpPr/>
      </dsp:nvSpPr>
      <dsp:spPr>
        <a:xfrm>
          <a:off x="1736208" y="827722"/>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Le client exige des prix moins chers</a:t>
          </a:r>
        </a:p>
      </dsp:txBody>
      <dsp:txXfrm>
        <a:off x="1736208" y="827722"/>
        <a:ext cx="437524" cy="437524"/>
      </dsp:txXfrm>
    </dsp:sp>
    <dsp:sp modelId="{9BD873FD-4DA9-4A08-AB2B-2AC40379FCFF}">
      <dsp:nvSpPr>
        <dsp:cNvPr id="0" name=""/>
        <dsp:cNvSpPr/>
      </dsp:nvSpPr>
      <dsp:spPr>
        <a:xfrm>
          <a:off x="441026" y="322"/>
          <a:ext cx="1642030" cy="1642030"/>
        </a:xfrm>
        <a:prstGeom prst="circularArrow">
          <a:avLst>
            <a:gd name="adj1" fmla="val 5196"/>
            <a:gd name="adj2" fmla="val 335598"/>
            <a:gd name="adj3" fmla="val 4016027"/>
            <a:gd name="adj4" fmla="val 2252212"/>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766C2-396F-4363-91B7-B508AAECAE3B}">
      <dsp:nvSpPr>
        <dsp:cNvPr id="0" name=""/>
        <dsp:cNvSpPr/>
      </dsp:nvSpPr>
      <dsp:spPr>
        <a:xfrm>
          <a:off x="1043279" y="1331164"/>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On propose des produits moins chers</a:t>
          </a:r>
        </a:p>
      </dsp:txBody>
      <dsp:txXfrm>
        <a:off x="1043279" y="1331164"/>
        <a:ext cx="437524" cy="437524"/>
      </dsp:txXfrm>
    </dsp:sp>
    <dsp:sp modelId="{D4E25AF6-B5D5-4F75-81E6-7B47F41D4C7D}">
      <dsp:nvSpPr>
        <dsp:cNvPr id="0" name=""/>
        <dsp:cNvSpPr/>
      </dsp:nvSpPr>
      <dsp:spPr>
        <a:xfrm>
          <a:off x="441026" y="322"/>
          <a:ext cx="1642030" cy="1642030"/>
        </a:xfrm>
        <a:prstGeom prst="circularArrow">
          <a:avLst>
            <a:gd name="adj1" fmla="val 5196"/>
            <a:gd name="adj2" fmla="val 335598"/>
            <a:gd name="adj3" fmla="val 8212190"/>
            <a:gd name="adj4" fmla="val 6448374"/>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9B338-91DF-4ED7-BB55-B394BF6A2EC6}">
      <dsp:nvSpPr>
        <dsp:cNvPr id="0" name=""/>
        <dsp:cNvSpPr/>
      </dsp:nvSpPr>
      <dsp:spPr>
        <a:xfrm>
          <a:off x="350351" y="827722"/>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Les investissements en production sont réduits</a:t>
          </a:r>
        </a:p>
      </dsp:txBody>
      <dsp:txXfrm>
        <a:off x="350351" y="827722"/>
        <a:ext cx="437524" cy="437524"/>
      </dsp:txXfrm>
    </dsp:sp>
    <dsp:sp modelId="{D8E6E9E6-6AD8-43B0-BD3F-FFDAB63D4B24}">
      <dsp:nvSpPr>
        <dsp:cNvPr id="0" name=""/>
        <dsp:cNvSpPr/>
      </dsp:nvSpPr>
      <dsp:spPr>
        <a:xfrm>
          <a:off x="441026" y="322"/>
          <a:ext cx="1642030" cy="1642030"/>
        </a:xfrm>
        <a:prstGeom prst="circularArrow">
          <a:avLst>
            <a:gd name="adj1" fmla="val 5196"/>
            <a:gd name="adj2" fmla="val 335598"/>
            <a:gd name="adj3" fmla="val 12299287"/>
            <a:gd name="adj4" fmla="val 10769877"/>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6E083-BC6B-44BE-9DC5-CC031CCC4BD2}">
      <dsp:nvSpPr>
        <dsp:cNvPr id="0" name=""/>
        <dsp:cNvSpPr/>
      </dsp:nvSpPr>
      <dsp:spPr>
        <a:xfrm>
          <a:off x="615026" y="13135"/>
          <a:ext cx="437524" cy="43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fr-FR" sz="500" kern="1200" noProof="0" dirty="0"/>
            <a:t>La qualité baisse</a:t>
          </a:r>
        </a:p>
      </dsp:txBody>
      <dsp:txXfrm>
        <a:off x="615026" y="13135"/>
        <a:ext cx="437524" cy="437524"/>
      </dsp:txXfrm>
    </dsp:sp>
    <dsp:sp modelId="{B45470BF-E8BF-44ED-8333-B00CF9D4803B}">
      <dsp:nvSpPr>
        <dsp:cNvPr id="0" name=""/>
        <dsp:cNvSpPr/>
      </dsp:nvSpPr>
      <dsp:spPr>
        <a:xfrm>
          <a:off x="441026" y="322"/>
          <a:ext cx="1642030" cy="1642030"/>
        </a:xfrm>
        <a:prstGeom prst="circularArrow">
          <a:avLst>
            <a:gd name="adj1" fmla="val 5196"/>
            <a:gd name="adj2" fmla="val 335598"/>
            <a:gd name="adj3" fmla="val 16867012"/>
            <a:gd name="adj4" fmla="val 15197390"/>
            <a:gd name="adj5" fmla="val 6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DC682-A0FA-4050-8373-3D0B6B41B593}" type="datetimeFigureOut">
              <a:rPr lang="fr-FR" smtClean="0"/>
              <a:t>26/02/2021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81247-AF34-4F93-ACB2-EAAC5B47D7E6}" type="slidenum">
              <a:rPr lang="fr-FR" smtClean="0"/>
              <a:t>‹N°›</a:t>
            </a:fld>
            <a:endParaRPr lang="fr-FR"/>
          </a:p>
        </p:txBody>
      </p:sp>
    </p:spTree>
    <p:extLst>
      <p:ext uri="{BB962C8B-B14F-4D97-AF65-F5344CB8AC3E}">
        <p14:creationId xmlns:p14="http://schemas.microsoft.com/office/powerpoint/2010/main" val="407215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381247-AF34-4F93-ACB2-EAAC5B47D7E6}" type="slidenum">
              <a:rPr lang="fr-FR" smtClean="0"/>
              <a:t>7</a:t>
            </a:fld>
            <a:endParaRPr lang="fr-FR"/>
          </a:p>
        </p:txBody>
      </p:sp>
    </p:spTree>
    <p:extLst>
      <p:ext uri="{BB962C8B-B14F-4D97-AF65-F5344CB8AC3E}">
        <p14:creationId xmlns:p14="http://schemas.microsoft.com/office/powerpoint/2010/main" val="279634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685310-3C18-492D-A7A8-CC91C275C66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3D25BEB-22F5-4A93-BA87-2B343EB24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620E8B8-2550-49F0-BC3A-2E9212F48318}"/>
              </a:ext>
            </a:extLst>
          </p:cNvPr>
          <p:cNvSpPr>
            <a:spLocks noGrp="1"/>
          </p:cNvSpPr>
          <p:nvPr>
            <p:ph type="dt" sz="half" idx="10"/>
          </p:nvPr>
        </p:nvSpPr>
        <p:spPr/>
        <p:txBody>
          <a:bodyPr/>
          <a:lstStyle/>
          <a:p>
            <a:fld id="{2E6439E6-DD8C-4C85-9C7B-9357438C85CB}" type="datetimeFigureOut">
              <a:rPr lang="fr-FR" smtClean="0"/>
              <a:t>26/02/2021</a:t>
            </a:fld>
            <a:endParaRPr lang="fr-FR"/>
          </a:p>
        </p:txBody>
      </p:sp>
      <p:sp>
        <p:nvSpPr>
          <p:cNvPr id="5" name="Espace réservé du pied de page 4">
            <a:extLst>
              <a:ext uri="{FF2B5EF4-FFF2-40B4-BE49-F238E27FC236}">
                <a16:creationId xmlns:a16="http://schemas.microsoft.com/office/drawing/2014/main" id="{742B22F5-7CE5-418E-BA73-7D740CD7FA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58BF29-CC9C-42AE-8CE7-BDEAD7D775BE}"/>
              </a:ext>
            </a:extLst>
          </p:cNvPr>
          <p:cNvSpPr>
            <a:spLocks noGrp="1"/>
          </p:cNvSpPr>
          <p:nvPr>
            <p:ph type="sldNum" sz="quarter" idx="12"/>
          </p:nvPr>
        </p:nvSpPr>
        <p:spPr/>
        <p:txBody>
          <a:bodyPr/>
          <a:lstStyle/>
          <a:p>
            <a:fld id="{87B4D992-F161-4455-B186-2BFDF7EA604F}" type="slidenum">
              <a:rPr lang="fr-FR" smtClean="0"/>
              <a:t>‹N°›</a:t>
            </a:fld>
            <a:endParaRPr lang="fr-FR"/>
          </a:p>
        </p:txBody>
      </p:sp>
    </p:spTree>
    <p:extLst>
      <p:ext uri="{BB962C8B-B14F-4D97-AF65-F5344CB8AC3E}">
        <p14:creationId xmlns:p14="http://schemas.microsoft.com/office/powerpoint/2010/main" val="77488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A756C-D9A0-4999-A8F0-2EBF827851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1422066-4595-4332-9DCD-73EC2894A69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36B61B-E570-467C-9304-E4798B7A0E34}"/>
              </a:ext>
            </a:extLst>
          </p:cNvPr>
          <p:cNvSpPr>
            <a:spLocks noGrp="1"/>
          </p:cNvSpPr>
          <p:nvPr>
            <p:ph type="dt" sz="half" idx="10"/>
          </p:nvPr>
        </p:nvSpPr>
        <p:spPr/>
        <p:txBody>
          <a:bodyPr/>
          <a:lstStyle/>
          <a:p>
            <a:fld id="{2E6439E6-DD8C-4C85-9C7B-9357438C85CB}" type="datetimeFigureOut">
              <a:rPr lang="fr-FR" smtClean="0"/>
              <a:t>26/02/2021</a:t>
            </a:fld>
            <a:endParaRPr lang="fr-FR"/>
          </a:p>
        </p:txBody>
      </p:sp>
      <p:sp>
        <p:nvSpPr>
          <p:cNvPr id="5" name="Espace réservé du pied de page 4">
            <a:extLst>
              <a:ext uri="{FF2B5EF4-FFF2-40B4-BE49-F238E27FC236}">
                <a16:creationId xmlns:a16="http://schemas.microsoft.com/office/drawing/2014/main" id="{EDA5D1A7-CDBF-4979-8E1C-84D5E8EFC8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948957-746B-40ED-8ABA-E0201B1233DE}"/>
              </a:ext>
            </a:extLst>
          </p:cNvPr>
          <p:cNvSpPr>
            <a:spLocks noGrp="1"/>
          </p:cNvSpPr>
          <p:nvPr>
            <p:ph type="sldNum" sz="quarter" idx="12"/>
          </p:nvPr>
        </p:nvSpPr>
        <p:spPr/>
        <p:txBody>
          <a:bodyPr/>
          <a:lstStyle/>
          <a:p>
            <a:fld id="{87B4D992-F161-4455-B186-2BFDF7EA604F}" type="slidenum">
              <a:rPr lang="fr-FR" smtClean="0"/>
              <a:t>‹N°›</a:t>
            </a:fld>
            <a:endParaRPr lang="fr-FR"/>
          </a:p>
        </p:txBody>
      </p:sp>
    </p:spTree>
    <p:extLst>
      <p:ext uri="{BB962C8B-B14F-4D97-AF65-F5344CB8AC3E}">
        <p14:creationId xmlns:p14="http://schemas.microsoft.com/office/powerpoint/2010/main" val="371736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45C13EF-18EF-4672-A8FF-D5432E62685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4C6866-383E-4101-8F39-0B78CFD9209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1EC447-C55E-4FE3-AD43-3BEA82AA44F1}"/>
              </a:ext>
            </a:extLst>
          </p:cNvPr>
          <p:cNvSpPr>
            <a:spLocks noGrp="1"/>
          </p:cNvSpPr>
          <p:nvPr>
            <p:ph type="dt" sz="half" idx="10"/>
          </p:nvPr>
        </p:nvSpPr>
        <p:spPr/>
        <p:txBody>
          <a:bodyPr/>
          <a:lstStyle/>
          <a:p>
            <a:fld id="{2E6439E6-DD8C-4C85-9C7B-9357438C85CB}" type="datetimeFigureOut">
              <a:rPr lang="fr-FR" smtClean="0"/>
              <a:t>26/02/2021</a:t>
            </a:fld>
            <a:endParaRPr lang="fr-FR"/>
          </a:p>
        </p:txBody>
      </p:sp>
      <p:sp>
        <p:nvSpPr>
          <p:cNvPr id="5" name="Espace réservé du pied de page 4">
            <a:extLst>
              <a:ext uri="{FF2B5EF4-FFF2-40B4-BE49-F238E27FC236}">
                <a16:creationId xmlns:a16="http://schemas.microsoft.com/office/drawing/2014/main" id="{A59AC999-7ADC-444F-843C-C059B4BEC1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1E9F14-4E0C-4E96-8DD7-EAF9BD7E7348}"/>
              </a:ext>
            </a:extLst>
          </p:cNvPr>
          <p:cNvSpPr>
            <a:spLocks noGrp="1"/>
          </p:cNvSpPr>
          <p:nvPr>
            <p:ph type="sldNum" sz="quarter" idx="12"/>
          </p:nvPr>
        </p:nvSpPr>
        <p:spPr/>
        <p:txBody>
          <a:bodyPr/>
          <a:lstStyle/>
          <a:p>
            <a:fld id="{87B4D992-F161-4455-B186-2BFDF7EA604F}" type="slidenum">
              <a:rPr lang="fr-FR" smtClean="0"/>
              <a:t>‹N°›</a:t>
            </a:fld>
            <a:endParaRPr lang="fr-FR"/>
          </a:p>
        </p:txBody>
      </p:sp>
    </p:spTree>
    <p:extLst>
      <p:ext uri="{BB962C8B-B14F-4D97-AF65-F5344CB8AC3E}">
        <p14:creationId xmlns:p14="http://schemas.microsoft.com/office/powerpoint/2010/main" val="238839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228A6-096C-4673-9079-F46A8D2ED92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845003-365C-485F-BF7C-4D3DB52CFDF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675FF8-2716-458A-87EC-1946B2412C54}"/>
              </a:ext>
            </a:extLst>
          </p:cNvPr>
          <p:cNvSpPr>
            <a:spLocks noGrp="1"/>
          </p:cNvSpPr>
          <p:nvPr>
            <p:ph type="dt" sz="half" idx="10"/>
          </p:nvPr>
        </p:nvSpPr>
        <p:spPr/>
        <p:txBody>
          <a:bodyPr/>
          <a:lstStyle/>
          <a:p>
            <a:fld id="{2E6439E6-DD8C-4C85-9C7B-9357438C85CB}" type="datetimeFigureOut">
              <a:rPr lang="fr-FR" smtClean="0"/>
              <a:t>26/02/2021</a:t>
            </a:fld>
            <a:endParaRPr lang="fr-FR"/>
          </a:p>
        </p:txBody>
      </p:sp>
      <p:sp>
        <p:nvSpPr>
          <p:cNvPr id="5" name="Espace réservé du pied de page 4">
            <a:extLst>
              <a:ext uri="{FF2B5EF4-FFF2-40B4-BE49-F238E27FC236}">
                <a16:creationId xmlns:a16="http://schemas.microsoft.com/office/drawing/2014/main" id="{3DA611A9-68F4-4DA3-B125-40A38CA788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2A5F1A-93D2-4E3F-A68E-9339C42C1AA3}"/>
              </a:ext>
            </a:extLst>
          </p:cNvPr>
          <p:cNvSpPr>
            <a:spLocks noGrp="1"/>
          </p:cNvSpPr>
          <p:nvPr>
            <p:ph type="sldNum" sz="quarter" idx="12"/>
          </p:nvPr>
        </p:nvSpPr>
        <p:spPr/>
        <p:txBody>
          <a:bodyPr/>
          <a:lstStyle/>
          <a:p>
            <a:fld id="{87B4D992-F161-4455-B186-2BFDF7EA604F}" type="slidenum">
              <a:rPr lang="fr-FR" smtClean="0"/>
              <a:t>‹N°›</a:t>
            </a:fld>
            <a:endParaRPr lang="fr-FR"/>
          </a:p>
        </p:txBody>
      </p:sp>
    </p:spTree>
    <p:extLst>
      <p:ext uri="{BB962C8B-B14F-4D97-AF65-F5344CB8AC3E}">
        <p14:creationId xmlns:p14="http://schemas.microsoft.com/office/powerpoint/2010/main" val="96238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F019E-C250-4721-A2DD-B0BC0B0593E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98356EF-D241-4C79-9805-7BBBA6930F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A3F2E1-6410-450F-A2F1-20A06E33EF41}"/>
              </a:ext>
            </a:extLst>
          </p:cNvPr>
          <p:cNvSpPr>
            <a:spLocks noGrp="1"/>
          </p:cNvSpPr>
          <p:nvPr>
            <p:ph type="dt" sz="half" idx="10"/>
          </p:nvPr>
        </p:nvSpPr>
        <p:spPr/>
        <p:txBody>
          <a:bodyPr/>
          <a:lstStyle/>
          <a:p>
            <a:fld id="{2E6439E6-DD8C-4C85-9C7B-9357438C85CB}" type="datetimeFigureOut">
              <a:rPr lang="fr-FR" smtClean="0"/>
              <a:t>26/02/2021</a:t>
            </a:fld>
            <a:endParaRPr lang="fr-FR"/>
          </a:p>
        </p:txBody>
      </p:sp>
      <p:sp>
        <p:nvSpPr>
          <p:cNvPr id="5" name="Espace réservé du pied de page 4">
            <a:extLst>
              <a:ext uri="{FF2B5EF4-FFF2-40B4-BE49-F238E27FC236}">
                <a16:creationId xmlns:a16="http://schemas.microsoft.com/office/drawing/2014/main" id="{4E458F88-CC4C-44D1-8A3D-708CD81D24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8F6612-ED10-435C-9F69-798332FB1C9E}"/>
              </a:ext>
            </a:extLst>
          </p:cNvPr>
          <p:cNvSpPr>
            <a:spLocks noGrp="1"/>
          </p:cNvSpPr>
          <p:nvPr>
            <p:ph type="sldNum" sz="quarter" idx="12"/>
          </p:nvPr>
        </p:nvSpPr>
        <p:spPr/>
        <p:txBody>
          <a:bodyPr/>
          <a:lstStyle/>
          <a:p>
            <a:fld id="{87B4D992-F161-4455-B186-2BFDF7EA604F}" type="slidenum">
              <a:rPr lang="fr-FR" smtClean="0"/>
              <a:t>‹N°›</a:t>
            </a:fld>
            <a:endParaRPr lang="fr-FR"/>
          </a:p>
        </p:txBody>
      </p:sp>
    </p:spTree>
    <p:extLst>
      <p:ext uri="{BB962C8B-B14F-4D97-AF65-F5344CB8AC3E}">
        <p14:creationId xmlns:p14="http://schemas.microsoft.com/office/powerpoint/2010/main" val="317995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D998D-00F1-43B6-A0CC-3F25915924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D72D67-0BE8-40AF-A5EB-8C9EC67AA3F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14C9918-64C1-4C20-8DC2-068DB8B1EF7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E81EC0D-F0AB-4959-92E6-E708FD97B8DD}"/>
              </a:ext>
            </a:extLst>
          </p:cNvPr>
          <p:cNvSpPr>
            <a:spLocks noGrp="1"/>
          </p:cNvSpPr>
          <p:nvPr>
            <p:ph type="dt" sz="half" idx="10"/>
          </p:nvPr>
        </p:nvSpPr>
        <p:spPr/>
        <p:txBody>
          <a:bodyPr/>
          <a:lstStyle/>
          <a:p>
            <a:fld id="{2E6439E6-DD8C-4C85-9C7B-9357438C85CB}" type="datetimeFigureOut">
              <a:rPr lang="fr-FR" smtClean="0"/>
              <a:t>26/02/2021</a:t>
            </a:fld>
            <a:endParaRPr lang="fr-FR"/>
          </a:p>
        </p:txBody>
      </p:sp>
      <p:sp>
        <p:nvSpPr>
          <p:cNvPr id="6" name="Espace réservé du pied de page 5">
            <a:extLst>
              <a:ext uri="{FF2B5EF4-FFF2-40B4-BE49-F238E27FC236}">
                <a16:creationId xmlns:a16="http://schemas.microsoft.com/office/drawing/2014/main" id="{FF06FDF8-5496-4A36-8B6D-DAEB8545D5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32FEF2-9FF5-4D55-B5D5-65C4ED3574D2}"/>
              </a:ext>
            </a:extLst>
          </p:cNvPr>
          <p:cNvSpPr>
            <a:spLocks noGrp="1"/>
          </p:cNvSpPr>
          <p:nvPr>
            <p:ph type="sldNum" sz="quarter" idx="12"/>
          </p:nvPr>
        </p:nvSpPr>
        <p:spPr/>
        <p:txBody>
          <a:bodyPr/>
          <a:lstStyle/>
          <a:p>
            <a:fld id="{87B4D992-F161-4455-B186-2BFDF7EA604F}" type="slidenum">
              <a:rPr lang="fr-FR" smtClean="0"/>
              <a:t>‹N°›</a:t>
            </a:fld>
            <a:endParaRPr lang="fr-FR"/>
          </a:p>
        </p:txBody>
      </p:sp>
    </p:spTree>
    <p:extLst>
      <p:ext uri="{BB962C8B-B14F-4D97-AF65-F5344CB8AC3E}">
        <p14:creationId xmlns:p14="http://schemas.microsoft.com/office/powerpoint/2010/main" val="369950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0A7C6-049A-4700-95E5-79A2884B533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59723CF-0BEA-407F-B1FB-13CCEFE386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C1E08F6-C285-46DA-9C04-A9964B35745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06465F0-C6B8-466D-9229-5FE9A60A10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7C7CCEE-23DA-484E-B06E-8F59DEB43A8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AADD7D6-40D2-404E-9827-38A49F4DE456}"/>
              </a:ext>
            </a:extLst>
          </p:cNvPr>
          <p:cNvSpPr>
            <a:spLocks noGrp="1"/>
          </p:cNvSpPr>
          <p:nvPr>
            <p:ph type="dt" sz="half" idx="10"/>
          </p:nvPr>
        </p:nvSpPr>
        <p:spPr/>
        <p:txBody>
          <a:bodyPr/>
          <a:lstStyle/>
          <a:p>
            <a:fld id="{2E6439E6-DD8C-4C85-9C7B-9357438C85CB}" type="datetimeFigureOut">
              <a:rPr lang="fr-FR" smtClean="0"/>
              <a:t>26/02/2021</a:t>
            </a:fld>
            <a:endParaRPr lang="fr-FR"/>
          </a:p>
        </p:txBody>
      </p:sp>
      <p:sp>
        <p:nvSpPr>
          <p:cNvPr id="8" name="Espace réservé du pied de page 7">
            <a:extLst>
              <a:ext uri="{FF2B5EF4-FFF2-40B4-BE49-F238E27FC236}">
                <a16:creationId xmlns:a16="http://schemas.microsoft.com/office/drawing/2014/main" id="{43E4C597-FE12-4177-B73A-2E0477E1121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FE31893-7592-4F7C-B754-E02850F8D62E}"/>
              </a:ext>
            </a:extLst>
          </p:cNvPr>
          <p:cNvSpPr>
            <a:spLocks noGrp="1"/>
          </p:cNvSpPr>
          <p:nvPr>
            <p:ph type="sldNum" sz="quarter" idx="12"/>
          </p:nvPr>
        </p:nvSpPr>
        <p:spPr/>
        <p:txBody>
          <a:bodyPr/>
          <a:lstStyle/>
          <a:p>
            <a:fld id="{87B4D992-F161-4455-B186-2BFDF7EA604F}" type="slidenum">
              <a:rPr lang="fr-FR" smtClean="0"/>
              <a:t>‹N°›</a:t>
            </a:fld>
            <a:endParaRPr lang="fr-FR"/>
          </a:p>
        </p:txBody>
      </p:sp>
    </p:spTree>
    <p:extLst>
      <p:ext uri="{BB962C8B-B14F-4D97-AF65-F5344CB8AC3E}">
        <p14:creationId xmlns:p14="http://schemas.microsoft.com/office/powerpoint/2010/main" val="299773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60D01-16EA-42AC-A2F8-D4A8EBE8E96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CE87F8B-F0DD-4B62-8BB3-1B2A6690475B}"/>
              </a:ext>
            </a:extLst>
          </p:cNvPr>
          <p:cNvSpPr>
            <a:spLocks noGrp="1"/>
          </p:cNvSpPr>
          <p:nvPr>
            <p:ph type="dt" sz="half" idx="10"/>
          </p:nvPr>
        </p:nvSpPr>
        <p:spPr/>
        <p:txBody>
          <a:bodyPr/>
          <a:lstStyle/>
          <a:p>
            <a:fld id="{2E6439E6-DD8C-4C85-9C7B-9357438C85CB}" type="datetimeFigureOut">
              <a:rPr lang="fr-FR" smtClean="0"/>
              <a:t>26/02/2021</a:t>
            </a:fld>
            <a:endParaRPr lang="fr-FR"/>
          </a:p>
        </p:txBody>
      </p:sp>
      <p:sp>
        <p:nvSpPr>
          <p:cNvPr id="4" name="Espace réservé du pied de page 3">
            <a:extLst>
              <a:ext uri="{FF2B5EF4-FFF2-40B4-BE49-F238E27FC236}">
                <a16:creationId xmlns:a16="http://schemas.microsoft.com/office/drawing/2014/main" id="{768A5997-972B-4E19-B70C-167B6EE6526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4A7C1DE-0436-4509-8C57-39C1E2FD084F}"/>
              </a:ext>
            </a:extLst>
          </p:cNvPr>
          <p:cNvSpPr>
            <a:spLocks noGrp="1"/>
          </p:cNvSpPr>
          <p:nvPr>
            <p:ph type="sldNum" sz="quarter" idx="12"/>
          </p:nvPr>
        </p:nvSpPr>
        <p:spPr/>
        <p:txBody>
          <a:bodyPr/>
          <a:lstStyle/>
          <a:p>
            <a:fld id="{87B4D992-F161-4455-B186-2BFDF7EA604F}" type="slidenum">
              <a:rPr lang="fr-FR" smtClean="0"/>
              <a:t>‹N°›</a:t>
            </a:fld>
            <a:endParaRPr lang="fr-FR"/>
          </a:p>
        </p:txBody>
      </p:sp>
    </p:spTree>
    <p:extLst>
      <p:ext uri="{BB962C8B-B14F-4D97-AF65-F5344CB8AC3E}">
        <p14:creationId xmlns:p14="http://schemas.microsoft.com/office/powerpoint/2010/main" val="206959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98BF9B8-C33F-455E-9D2E-E9133AF04E3C}"/>
              </a:ext>
            </a:extLst>
          </p:cNvPr>
          <p:cNvSpPr>
            <a:spLocks noGrp="1"/>
          </p:cNvSpPr>
          <p:nvPr>
            <p:ph type="dt" sz="half" idx="10"/>
          </p:nvPr>
        </p:nvSpPr>
        <p:spPr/>
        <p:txBody>
          <a:bodyPr/>
          <a:lstStyle/>
          <a:p>
            <a:fld id="{2E6439E6-DD8C-4C85-9C7B-9357438C85CB}" type="datetimeFigureOut">
              <a:rPr lang="fr-FR" smtClean="0"/>
              <a:t>26/02/2021</a:t>
            </a:fld>
            <a:endParaRPr lang="fr-FR"/>
          </a:p>
        </p:txBody>
      </p:sp>
      <p:sp>
        <p:nvSpPr>
          <p:cNvPr id="3" name="Espace réservé du pied de page 2">
            <a:extLst>
              <a:ext uri="{FF2B5EF4-FFF2-40B4-BE49-F238E27FC236}">
                <a16:creationId xmlns:a16="http://schemas.microsoft.com/office/drawing/2014/main" id="{EDA78FEB-C0D0-467D-94FE-A6F44C9B45F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D0FEB0A-B50E-45FC-A24C-D14D5C95E306}"/>
              </a:ext>
            </a:extLst>
          </p:cNvPr>
          <p:cNvSpPr>
            <a:spLocks noGrp="1"/>
          </p:cNvSpPr>
          <p:nvPr>
            <p:ph type="sldNum" sz="quarter" idx="12"/>
          </p:nvPr>
        </p:nvSpPr>
        <p:spPr/>
        <p:txBody>
          <a:bodyPr/>
          <a:lstStyle/>
          <a:p>
            <a:fld id="{87B4D992-F161-4455-B186-2BFDF7EA604F}" type="slidenum">
              <a:rPr lang="fr-FR" smtClean="0"/>
              <a:t>‹N°›</a:t>
            </a:fld>
            <a:endParaRPr lang="fr-FR"/>
          </a:p>
        </p:txBody>
      </p:sp>
    </p:spTree>
    <p:extLst>
      <p:ext uri="{BB962C8B-B14F-4D97-AF65-F5344CB8AC3E}">
        <p14:creationId xmlns:p14="http://schemas.microsoft.com/office/powerpoint/2010/main" val="4483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3E685-751E-429E-8B10-DF14A672248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BF45ACF-D6C9-42C2-B41A-DA9D0C212C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68E6850-4938-476B-8DD5-2A355B8D9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B705D50-6C65-4188-A94C-B764F1FF8EEB}"/>
              </a:ext>
            </a:extLst>
          </p:cNvPr>
          <p:cNvSpPr>
            <a:spLocks noGrp="1"/>
          </p:cNvSpPr>
          <p:nvPr>
            <p:ph type="dt" sz="half" idx="10"/>
          </p:nvPr>
        </p:nvSpPr>
        <p:spPr/>
        <p:txBody>
          <a:bodyPr/>
          <a:lstStyle/>
          <a:p>
            <a:fld id="{2E6439E6-DD8C-4C85-9C7B-9357438C85CB}" type="datetimeFigureOut">
              <a:rPr lang="fr-FR" smtClean="0"/>
              <a:t>26/02/2021</a:t>
            </a:fld>
            <a:endParaRPr lang="fr-FR"/>
          </a:p>
        </p:txBody>
      </p:sp>
      <p:sp>
        <p:nvSpPr>
          <p:cNvPr id="6" name="Espace réservé du pied de page 5">
            <a:extLst>
              <a:ext uri="{FF2B5EF4-FFF2-40B4-BE49-F238E27FC236}">
                <a16:creationId xmlns:a16="http://schemas.microsoft.com/office/drawing/2014/main" id="{B35E966F-8E2C-48A7-A6B6-AC046E0CF5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9931A66-2C00-462D-8DF2-AA240519C488}"/>
              </a:ext>
            </a:extLst>
          </p:cNvPr>
          <p:cNvSpPr>
            <a:spLocks noGrp="1"/>
          </p:cNvSpPr>
          <p:nvPr>
            <p:ph type="sldNum" sz="quarter" idx="12"/>
          </p:nvPr>
        </p:nvSpPr>
        <p:spPr/>
        <p:txBody>
          <a:bodyPr/>
          <a:lstStyle/>
          <a:p>
            <a:fld id="{87B4D992-F161-4455-B186-2BFDF7EA604F}" type="slidenum">
              <a:rPr lang="fr-FR" smtClean="0"/>
              <a:t>‹N°›</a:t>
            </a:fld>
            <a:endParaRPr lang="fr-FR"/>
          </a:p>
        </p:txBody>
      </p:sp>
    </p:spTree>
    <p:extLst>
      <p:ext uri="{BB962C8B-B14F-4D97-AF65-F5344CB8AC3E}">
        <p14:creationId xmlns:p14="http://schemas.microsoft.com/office/powerpoint/2010/main" val="234231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9E27D2-0953-455D-BC92-219F2619F07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9E603D-DC5A-4E30-A56B-2FB234D5E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B31F3DE-195F-4A79-8ECE-9CBDADF5F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F8DD4A6-48C4-4B9C-9143-3A3BFA6D0360}"/>
              </a:ext>
            </a:extLst>
          </p:cNvPr>
          <p:cNvSpPr>
            <a:spLocks noGrp="1"/>
          </p:cNvSpPr>
          <p:nvPr>
            <p:ph type="dt" sz="half" idx="10"/>
          </p:nvPr>
        </p:nvSpPr>
        <p:spPr/>
        <p:txBody>
          <a:bodyPr/>
          <a:lstStyle/>
          <a:p>
            <a:fld id="{2E6439E6-DD8C-4C85-9C7B-9357438C85CB}" type="datetimeFigureOut">
              <a:rPr lang="fr-FR" smtClean="0"/>
              <a:t>26/02/2021</a:t>
            </a:fld>
            <a:endParaRPr lang="fr-FR"/>
          </a:p>
        </p:txBody>
      </p:sp>
      <p:sp>
        <p:nvSpPr>
          <p:cNvPr id="6" name="Espace réservé du pied de page 5">
            <a:extLst>
              <a:ext uri="{FF2B5EF4-FFF2-40B4-BE49-F238E27FC236}">
                <a16:creationId xmlns:a16="http://schemas.microsoft.com/office/drawing/2014/main" id="{D9C4B816-33FB-4FDE-9AF2-FD91B87FCA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5BADCF-7AC6-46F6-BAC8-F7C9840EDA29}"/>
              </a:ext>
            </a:extLst>
          </p:cNvPr>
          <p:cNvSpPr>
            <a:spLocks noGrp="1"/>
          </p:cNvSpPr>
          <p:nvPr>
            <p:ph type="sldNum" sz="quarter" idx="12"/>
          </p:nvPr>
        </p:nvSpPr>
        <p:spPr/>
        <p:txBody>
          <a:bodyPr/>
          <a:lstStyle/>
          <a:p>
            <a:fld id="{87B4D992-F161-4455-B186-2BFDF7EA604F}" type="slidenum">
              <a:rPr lang="fr-FR" smtClean="0"/>
              <a:t>‹N°›</a:t>
            </a:fld>
            <a:endParaRPr lang="fr-FR"/>
          </a:p>
        </p:txBody>
      </p:sp>
    </p:spTree>
    <p:extLst>
      <p:ext uri="{BB962C8B-B14F-4D97-AF65-F5344CB8AC3E}">
        <p14:creationId xmlns:p14="http://schemas.microsoft.com/office/powerpoint/2010/main" val="217628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F5B21E6-212A-425C-89EA-040DE145E0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D2EEFE4-89B8-4AF1-BA3D-A59A97C10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AD8632-AF3B-4F7C-A2DA-A4F0278E20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439E6-DD8C-4C85-9C7B-9357438C85CB}" type="datetimeFigureOut">
              <a:rPr lang="fr-FR" smtClean="0"/>
              <a:t>26/02/2021</a:t>
            </a:fld>
            <a:endParaRPr lang="fr-FR"/>
          </a:p>
        </p:txBody>
      </p:sp>
      <p:sp>
        <p:nvSpPr>
          <p:cNvPr id="5" name="Espace réservé du pied de page 4">
            <a:extLst>
              <a:ext uri="{FF2B5EF4-FFF2-40B4-BE49-F238E27FC236}">
                <a16:creationId xmlns:a16="http://schemas.microsoft.com/office/drawing/2014/main" id="{A9719DEF-3A99-45A4-8595-267FAE0A20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1FB13C-4CB2-4D44-B791-DE40B8A97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4D992-F161-4455-B186-2BFDF7EA604F}" type="slidenum">
              <a:rPr lang="fr-FR" smtClean="0"/>
              <a:t>‹N°›</a:t>
            </a:fld>
            <a:endParaRPr lang="fr-FR"/>
          </a:p>
        </p:txBody>
      </p:sp>
    </p:spTree>
    <p:extLst>
      <p:ext uri="{BB962C8B-B14F-4D97-AF65-F5344CB8AC3E}">
        <p14:creationId xmlns:p14="http://schemas.microsoft.com/office/powerpoint/2010/main" val="2469071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18" Type="http://schemas.openxmlformats.org/officeDocument/2006/relationships/diagramLayout" Target="../diagrams/layout17.xml"/><Relationship Id="rId3" Type="http://schemas.openxmlformats.org/officeDocument/2006/relationships/diagramLayout" Target="../diagrams/layout14.xml"/><Relationship Id="rId21" Type="http://schemas.microsoft.com/office/2007/relationships/diagramDrawing" Target="../diagrams/drawing17.xml"/><Relationship Id="rId7" Type="http://schemas.openxmlformats.org/officeDocument/2006/relationships/diagramData" Target="../diagrams/data15.xml"/><Relationship Id="rId12" Type="http://schemas.openxmlformats.org/officeDocument/2006/relationships/diagramData" Target="../diagrams/data16.xml"/><Relationship Id="rId17" Type="http://schemas.openxmlformats.org/officeDocument/2006/relationships/diagramData" Target="../diagrams/data17.xml"/><Relationship Id="rId2" Type="http://schemas.openxmlformats.org/officeDocument/2006/relationships/diagramData" Target="../diagrams/data14.xml"/><Relationship Id="rId16" Type="http://schemas.microsoft.com/office/2007/relationships/diagramDrawing" Target="../diagrams/drawing16.xml"/><Relationship Id="rId20" Type="http://schemas.openxmlformats.org/officeDocument/2006/relationships/diagramColors" Target="../diagrams/colors17.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19" Type="http://schemas.openxmlformats.org/officeDocument/2006/relationships/diagramQuickStyle" Target="../diagrams/quickStyle17.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14.xml.rels><?xml version="1.0" encoding="UTF-8" standalone="yes"?>
<Relationships xmlns="http://schemas.openxmlformats.org/package/2006/relationships"><Relationship Id="rId8" Type="http://schemas.openxmlformats.org/officeDocument/2006/relationships/hyperlink" Target="https://pixabay.com/en/parking-parking-lot-car-park-504137/" TargetMode="External"/><Relationship Id="rId13" Type="http://schemas.microsoft.com/office/2007/relationships/diagramDrawing" Target="../diagrams/drawing19.xml"/><Relationship Id="rId18" Type="http://schemas.microsoft.com/office/2007/relationships/diagramDrawing" Target="../diagrams/drawing20.xml"/><Relationship Id="rId3" Type="http://schemas.openxmlformats.org/officeDocument/2006/relationships/diagramLayout" Target="../diagrams/layout18.xml"/><Relationship Id="rId7" Type="http://schemas.openxmlformats.org/officeDocument/2006/relationships/image" Target="../media/image6.png"/><Relationship Id="rId12" Type="http://schemas.openxmlformats.org/officeDocument/2006/relationships/diagramColors" Target="../diagrams/colors19.xml"/><Relationship Id="rId17" Type="http://schemas.openxmlformats.org/officeDocument/2006/relationships/diagramColors" Target="../diagrams/colors20.xml"/><Relationship Id="rId2" Type="http://schemas.openxmlformats.org/officeDocument/2006/relationships/diagramData" Target="../diagrams/data18.xml"/><Relationship Id="rId16" Type="http://schemas.openxmlformats.org/officeDocument/2006/relationships/diagramQuickStyle" Target="../diagrams/quickStyle20.xml"/><Relationship Id="rId1" Type="http://schemas.openxmlformats.org/officeDocument/2006/relationships/slideLayout" Target="../slideLayouts/slideLayout2.xml"/><Relationship Id="rId6" Type="http://schemas.microsoft.com/office/2007/relationships/diagramDrawing" Target="../diagrams/drawing18.xml"/><Relationship Id="rId11" Type="http://schemas.openxmlformats.org/officeDocument/2006/relationships/diagramQuickStyle" Target="../diagrams/quickStyle19.xml"/><Relationship Id="rId5" Type="http://schemas.openxmlformats.org/officeDocument/2006/relationships/diagramColors" Target="../diagrams/colors18.xml"/><Relationship Id="rId15" Type="http://schemas.openxmlformats.org/officeDocument/2006/relationships/diagramLayout" Target="../diagrams/layout20.xml"/><Relationship Id="rId10" Type="http://schemas.openxmlformats.org/officeDocument/2006/relationships/diagramLayout" Target="../diagrams/layout19.xml"/><Relationship Id="rId4" Type="http://schemas.openxmlformats.org/officeDocument/2006/relationships/diagramQuickStyle" Target="../diagrams/quickStyle18.xml"/><Relationship Id="rId9" Type="http://schemas.openxmlformats.org/officeDocument/2006/relationships/diagramData" Target="../diagrams/data19.xml"/><Relationship Id="rId14" Type="http://schemas.openxmlformats.org/officeDocument/2006/relationships/diagramData" Target="../diagrams/data20.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mrgscience.com/topic-93-growth-in-plants.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stackoverflow.com/questions/30364120/aligning-divs-horizontaly-inside-dragable-div-in-gantt-chart" TargetMode="External"/><Relationship Id="rId3" Type="http://schemas.openxmlformats.org/officeDocument/2006/relationships/diagramLayout" Target="../diagrams/layout23.xml"/><Relationship Id="rId7" Type="http://schemas.openxmlformats.org/officeDocument/2006/relationships/image" Target="../media/image20.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diagramLayout" Target="../diagrams/layout26.xml"/><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diagramData" Target="../diagrams/data26.xml"/><Relationship Id="rId2" Type="http://schemas.openxmlformats.org/officeDocument/2006/relationships/diagramData" Target="../diagrams/data24.xml"/><Relationship Id="rId16" Type="http://schemas.microsoft.com/office/2007/relationships/diagramDrawing" Target="../diagrams/drawing26.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5" Type="http://schemas.openxmlformats.org/officeDocument/2006/relationships/diagramColors" Target="../diagrams/colors26.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 Id="rId14" Type="http://schemas.openxmlformats.org/officeDocument/2006/relationships/diagramQuickStyle" Target="../diagrams/quickStyle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fr.wikipedia.org/wiki/Niveaux_logiques" TargetMode="External"/><Relationship Id="rId2" Type="http://schemas.openxmlformats.org/officeDocument/2006/relationships/hyperlink" Target="https://fr.wikipedia.org/wiki/Syst%C3%A9mique" TargetMode="External"/><Relationship Id="rId1" Type="http://schemas.openxmlformats.org/officeDocument/2006/relationships/slideLayout" Target="../slideLayouts/slideLayout5.xml"/><Relationship Id="rId4" Type="http://schemas.openxmlformats.org/officeDocument/2006/relationships/hyperlink" Target="https://en.wikipedia.org/wiki/OK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hyperlink" Target="https://app.mural.co/t/openseriousgame0855/m/openseriousgame0855/1614332957436/4c37cc323f80e77c1c9e1da5a8a8b2e0d124a7c8"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julianmarquina.es/los-10-puntos-del-manifiesto-de-la-comunicacion-no-hostil/"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pixabay.com/en/parking-parking-lot-car-park-504137/" TargetMode="External"/><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Titre 1">
            <a:extLst>
              <a:ext uri="{FF2B5EF4-FFF2-40B4-BE49-F238E27FC236}">
                <a16:creationId xmlns:a16="http://schemas.microsoft.com/office/drawing/2014/main" id="{BD921E28-F410-4798-A0DF-9C103B6FB9E5}"/>
              </a:ext>
            </a:extLst>
          </p:cNvPr>
          <p:cNvSpPr txBox="1">
            <a:spLocks/>
          </p:cNvSpPr>
          <p:nvPr/>
        </p:nvSpPr>
        <p:spPr>
          <a:xfrm>
            <a:off x="1779689" y="2801922"/>
            <a:ext cx="6359950" cy="20996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7200" b="1" i="1" dirty="0">
                <a:solidFill>
                  <a:srgbClr val="0683AA"/>
                </a:solidFill>
              </a:rPr>
              <a:t>T</a:t>
            </a:r>
            <a:r>
              <a:rPr lang="en-US" sz="7200" b="1" i="1" dirty="0"/>
              <a:t>ransfo</a:t>
            </a:r>
            <a:r>
              <a:rPr lang="en-US" sz="7200" b="1" i="1" dirty="0">
                <a:solidFill>
                  <a:srgbClr val="ED7D31"/>
                </a:solidFill>
              </a:rPr>
              <a:t>C</a:t>
            </a:r>
            <a:r>
              <a:rPr lang="en-US" sz="7200" b="1" i="1" dirty="0"/>
              <a:t>ircles</a:t>
            </a:r>
          </a:p>
        </p:txBody>
      </p:sp>
      <p:sp>
        <p:nvSpPr>
          <p:cNvPr id="8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Shape 8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6" name="Titre 1">
            <a:extLst>
              <a:ext uri="{FF2B5EF4-FFF2-40B4-BE49-F238E27FC236}">
                <a16:creationId xmlns:a16="http://schemas.microsoft.com/office/drawing/2014/main" id="{065A1710-095B-4220-88EC-52590635CCBC}"/>
              </a:ext>
            </a:extLst>
          </p:cNvPr>
          <p:cNvSpPr txBox="1">
            <a:spLocks/>
          </p:cNvSpPr>
          <p:nvPr/>
        </p:nvSpPr>
        <p:spPr>
          <a:xfrm>
            <a:off x="6250014" y="6275467"/>
            <a:ext cx="5941986" cy="4885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1800" b="1" dirty="0"/>
              <a:t>V1 – Alexandre QUACH</a:t>
            </a:r>
          </a:p>
        </p:txBody>
      </p:sp>
      <p:pic>
        <p:nvPicPr>
          <p:cNvPr id="36" name="Image 35" descr="Une image contenant texte, clipart&#10;&#10;Description générée automatiquement">
            <a:extLst>
              <a:ext uri="{FF2B5EF4-FFF2-40B4-BE49-F238E27FC236}">
                <a16:creationId xmlns:a16="http://schemas.microsoft.com/office/drawing/2014/main" id="{DA0EF64C-2F24-43C4-BA48-DC2DE5036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466" y="6442408"/>
            <a:ext cx="789196" cy="286130"/>
          </a:xfrm>
          <a:prstGeom prst="rect">
            <a:avLst/>
          </a:prstGeom>
        </p:spPr>
      </p:pic>
      <p:sp>
        <p:nvSpPr>
          <p:cNvPr id="70" name="Titre 1">
            <a:extLst>
              <a:ext uri="{FF2B5EF4-FFF2-40B4-BE49-F238E27FC236}">
                <a16:creationId xmlns:a16="http://schemas.microsoft.com/office/drawing/2014/main" id="{A79AE1AA-840E-459B-A259-9DAE08A125A2}"/>
              </a:ext>
            </a:extLst>
          </p:cNvPr>
          <p:cNvSpPr txBox="1">
            <a:spLocks/>
          </p:cNvSpPr>
          <p:nvPr/>
        </p:nvSpPr>
        <p:spPr>
          <a:xfrm>
            <a:off x="3210870" y="4866055"/>
            <a:ext cx="6035388" cy="884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fr-FR" sz="3200" b="1" i="1" dirty="0"/>
              <a:t>Représenter la transformation par ses cercles vicieux et vertueux</a:t>
            </a:r>
          </a:p>
        </p:txBody>
      </p:sp>
      <p:pic>
        <p:nvPicPr>
          <p:cNvPr id="4" name="Image 3">
            <a:extLst>
              <a:ext uri="{FF2B5EF4-FFF2-40B4-BE49-F238E27FC236}">
                <a16:creationId xmlns:a16="http://schemas.microsoft.com/office/drawing/2014/main" id="{4276A8A0-91A7-41C6-8337-580E459AC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396" y="5573568"/>
            <a:ext cx="890885" cy="859442"/>
          </a:xfrm>
          <a:prstGeom prst="rect">
            <a:avLst/>
          </a:prstGeom>
        </p:spPr>
      </p:pic>
      <p:grpSp>
        <p:nvGrpSpPr>
          <p:cNvPr id="5" name="Groupe 4">
            <a:extLst>
              <a:ext uri="{FF2B5EF4-FFF2-40B4-BE49-F238E27FC236}">
                <a16:creationId xmlns:a16="http://schemas.microsoft.com/office/drawing/2014/main" id="{3FDC6329-6788-473B-9F2E-5C1BBE2811A2}"/>
              </a:ext>
            </a:extLst>
          </p:cNvPr>
          <p:cNvGrpSpPr/>
          <p:nvPr/>
        </p:nvGrpSpPr>
        <p:grpSpPr>
          <a:xfrm>
            <a:off x="7572946" y="684034"/>
            <a:ext cx="3800385" cy="3514427"/>
            <a:chOff x="7751397" y="452237"/>
            <a:chExt cx="3555480" cy="3393100"/>
          </a:xfrm>
        </p:grpSpPr>
        <p:graphicFrame>
          <p:nvGraphicFramePr>
            <p:cNvPr id="24" name="Diagramme 23">
              <a:extLst>
                <a:ext uri="{FF2B5EF4-FFF2-40B4-BE49-F238E27FC236}">
                  <a16:creationId xmlns:a16="http://schemas.microsoft.com/office/drawing/2014/main" id="{E2D651EE-4C89-4127-8B19-8F2601278783}"/>
                </a:ext>
              </a:extLst>
            </p:cNvPr>
            <p:cNvGraphicFramePr/>
            <p:nvPr>
              <p:extLst>
                <p:ext uri="{D42A27DB-BD31-4B8C-83A1-F6EECF244321}">
                  <p14:modId xmlns:p14="http://schemas.microsoft.com/office/powerpoint/2010/main" val="3303909833"/>
                </p:ext>
              </p:extLst>
            </p:nvPr>
          </p:nvGraphicFramePr>
          <p:xfrm>
            <a:off x="9001329" y="1781871"/>
            <a:ext cx="960590" cy="858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5" name="Diagramme 24">
              <a:extLst>
                <a:ext uri="{FF2B5EF4-FFF2-40B4-BE49-F238E27FC236}">
                  <a16:creationId xmlns:a16="http://schemas.microsoft.com/office/drawing/2014/main" id="{4621C522-6E65-4AC0-B55E-E9C60A39A8DF}"/>
                </a:ext>
              </a:extLst>
            </p:cNvPr>
            <p:cNvGraphicFramePr/>
            <p:nvPr>
              <p:extLst>
                <p:ext uri="{D42A27DB-BD31-4B8C-83A1-F6EECF244321}">
                  <p14:modId xmlns:p14="http://schemas.microsoft.com/office/powerpoint/2010/main" val="2255182187"/>
                </p:ext>
              </p:extLst>
            </p:nvPr>
          </p:nvGraphicFramePr>
          <p:xfrm>
            <a:off x="7751397" y="699712"/>
            <a:ext cx="3555480" cy="31456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6" name="Flèche : droite 25">
              <a:extLst>
                <a:ext uri="{FF2B5EF4-FFF2-40B4-BE49-F238E27FC236}">
                  <a16:creationId xmlns:a16="http://schemas.microsoft.com/office/drawing/2014/main" id="{447B1C72-8C9E-4142-81CB-06C06E3E13A1}"/>
                </a:ext>
              </a:extLst>
            </p:cNvPr>
            <p:cNvSpPr/>
            <p:nvPr/>
          </p:nvSpPr>
          <p:spPr>
            <a:xfrm rot="18264277">
              <a:off x="9642165" y="1299097"/>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27" name="Flèche : droite 26">
              <a:extLst>
                <a:ext uri="{FF2B5EF4-FFF2-40B4-BE49-F238E27FC236}">
                  <a16:creationId xmlns:a16="http://schemas.microsoft.com/office/drawing/2014/main" id="{26DAEC3C-65A0-494D-9101-92AA11FB41FF}"/>
                </a:ext>
              </a:extLst>
            </p:cNvPr>
            <p:cNvSpPr/>
            <p:nvPr/>
          </p:nvSpPr>
          <p:spPr>
            <a:xfrm rot="819009">
              <a:off x="9949880" y="2199023"/>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28" name="Flèche : droite 27">
              <a:extLst>
                <a:ext uri="{FF2B5EF4-FFF2-40B4-BE49-F238E27FC236}">
                  <a16:creationId xmlns:a16="http://schemas.microsoft.com/office/drawing/2014/main" id="{00C0FC6A-43A3-4ECC-A3B1-1106072FC4D1}"/>
                </a:ext>
              </a:extLst>
            </p:cNvPr>
            <p:cNvSpPr/>
            <p:nvPr/>
          </p:nvSpPr>
          <p:spPr>
            <a:xfrm rot="5400000">
              <a:off x="9186110" y="2809529"/>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29" name="Flèche : droite 28">
              <a:extLst>
                <a:ext uri="{FF2B5EF4-FFF2-40B4-BE49-F238E27FC236}">
                  <a16:creationId xmlns:a16="http://schemas.microsoft.com/office/drawing/2014/main" id="{DE8F906C-765A-48C4-B388-1B58F9C3FE94}"/>
                </a:ext>
              </a:extLst>
            </p:cNvPr>
            <p:cNvSpPr/>
            <p:nvPr/>
          </p:nvSpPr>
          <p:spPr>
            <a:xfrm rot="9259143">
              <a:off x="8400666" y="2324828"/>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30" name="Flèche : droite 29">
              <a:extLst>
                <a:ext uri="{FF2B5EF4-FFF2-40B4-BE49-F238E27FC236}">
                  <a16:creationId xmlns:a16="http://schemas.microsoft.com/office/drawing/2014/main" id="{DEC258D3-3270-45FC-AA08-EC5D3F7BE0C8}"/>
                </a:ext>
              </a:extLst>
            </p:cNvPr>
            <p:cNvSpPr/>
            <p:nvPr/>
          </p:nvSpPr>
          <p:spPr>
            <a:xfrm rot="13665444">
              <a:off x="8649432" y="1325980"/>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31" name="Octogone 30">
              <a:extLst>
                <a:ext uri="{FF2B5EF4-FFF2-40B4-BE49-F238E27FC236}">
                  <a16:creationId xmlns:a16="http://schemas.microsoft.com/office/drawing/2014/main" id="{6306D844-EBD6-4C80-BFEF-891ABA22D611}"/>
                </a:ext>
              </a:extLst>
            </p:cNvPr>
            <p:cNvSpPr/>
            <p:nvPr/>
          </p:nvSpPr>
          <p:spPr>
            <a:xfrm>
              <a:off x="8932630" y="1965050"/>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32" name="Octogone 31">
              <a:extLst>
                <a:ext uri="{FF2B5EF4-FFF2-40B4-BE49-F238E27FC236}">
                  <a16:creationId xmlns:a16="http://schemas.microsoft.com/office/drawing/2014/main" id="{4F3D51BA-DC20-42C5-9F62-01EB5E7C1EA3}"/>
                </a:ext>
              </a:extLst>
            </p:cNvPr>
            <p:cNvSpPr/>
            <p:nvPr/>
          </p:nvSpPr>
          <p:spPr>
            <a:xfrm>
              <a:off x="9392938" y="1613877"/>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33" name="Octogone 32">
              <a:extLst>
                <a:ext uri="{FF2B5EF4-FFF2-40B4-BE49-F238E27FC236}">
                  <a16:creationId xmlns:a16="http://schemas.microsoft.com/office/drawing/2014/main" id="{8181DA9C-AEBB-48EC-905D-C59A05A8F390}"/>
                </a:ext>
              </a:extLst>
            </p:cNvPr>
            <p:cNvSpPr/>
            <p:nvPr/>
          </p:nvSpPr>
          <p:spPr>
            <a:xfrm>
              <a:off x="9873514" y="1965050"/>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34" name="Octogone 33">
              <a:extLst>
                <a:ext uri="{FF2B5EF4-FFF2-40B4-BE49-F238E27FC236}">
                  <a16:creationId xmlns:a16="http://schemas.microsoft.com/office/drawing/2014/main" id="{C47DA3FD-BA48-434C-964F-1F067A566655}"/>
                </a:ext>
              </a:extLst>
            </p:cNvPr>
            <p:cNvSpPr/>
            <p:nvPr/>
          </p:nvSpPr>
          <p:spPr>
            <a:xfrm>
              <a:off x="9677248" y="2500669"/>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35" name="Octogone 34">
              <a:extLst>
                <a:ext uri="{FF2B5EF4-FFF2-40B4-BE49-F238E27FC236}">
                  <a16:creationId xmlns:a16="http://schemas.microsoft.com/office/drawing/2014/main" id="{E5ADC6C1-8C87-40C1-9CBC-EB9972501ECA}"/>
                </a:ext>
              </a:extLst>
            </p:cNvPr>
            <p:cNvSpPr/>
            <p:nvPr/>
          </p:nvSpPr>
          <p:spPr>
            <a:xfrm>
              <a:off x="9121281" y="2503987"/>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37" name="Flèche : droite 36">
              <a:extLst>
                <a:ext uri="{FF2B5EF4-FFF2-40B4-BE49-F238E27FC236}">
                  <a16:creationId xmlns:a16="http://schemas.microsoft.com/office/drawing/2014/main" id="{D5A7AC52-9F8B-4659-B48B-7FAD6784A211}"/>
                </a:ext>
              </a:extLst>
            </p:cNvPr>
            <p:cNvSpPr/>
            <p:nvPr/>
          </p:nvSpPr>
          <p:spPr>
            <a:xfrm rot="17257828">
              <a:off x="7700673" y="1514709"/>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39" name="Flèche : droite 38">
              <a:extLst>
                <a:ext uri="{FF2B5EF4-FFF2-40B4-BE49-F238E27FC236}">
                  <a16:creationId xmlns:a16="http://schemas.microsoft.com/office/drawing/2014/main" id="{01BF7F7C-04AA-4ABD-9CEC-05400993A9BA}"/>
                </a:ext>
              </a:extLst>
            </p:cNvPr>
            <p:cNvSpPr/>
            <p:nvPr/>
          </p:nvSpPr>
          <p:spPr>
            <a:xfrm>
              <a:off x="9209384" y="452237"/>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40" name="Flèche : droite 39">
              <a:extLst>
                <a:ext uri="{FF2B5EF4-FFF2-40B4-BE49-F238E27FC236}">
                  <a16:creationId xmlns:a16="http://schemas.microsoft.com/office/drawing/2014/main" id="{83AC76BE-821A-455B-A6D7-E9A8A5E134EE}"/>
                </a:ext>
              </a:extLst>
            </p:cNvPr>
            <p:cNvSpPr/>
            <p:nvPr/>
          </p:nvSpPr>
          <p:spPr>
            <a:xfrm rot="3820356">
              <a:off x="10723277" y="1538229"/>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41" name="Flèche : droite 40">
              <a:extLst>
                <a:ext uri="{FF2B5EF4-FFF2-40B4-BE49-F238E27FC236}">
                  <a16:creationId xmlns:a16="http://schemas.microsoft.com/office/drawing/2014/main" id="{995932E6-F22E-48B9-B2AA-217404583B03}"/>
                </a:ext>
              </a:extLst>
            </p:cNvPr>
            <p:cNvSpPr/>
            <p:nvPr/>
          </p:nvSpPr>
          <p:spPr>
            <a:xfrm rot="8108790">
              <a:off x="10101374" y="3240015"/>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42" name="Flèche : droite 41">
              <a:extLst>
                <a:ext uri="{FF2B5EF4-FFF2-40B4-BE49-F238E27FC236}">
                  <a16:creationId xmlns:a16="http://schemas.microsoft.com/office/drawing/2014/main" id="{46375258-7521-41CB-8DE5-6A1D06AFE246}"/>
                </a:ext>
              </a:extLst>
            </p:cNvPr>
            <p:cNvSpPr/>
            <p:nvPr/>
          </p:nvSpPr>
          <p:spPr>
            <a:xfrm rot="12866336">
              <a:off x="8330876" y="3238639"/>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grpSp>
    </p:spTree>
    <p:extLst>
      <p:ext uri="{BB962C8B-B14F-4D97-AF65-F5344CB8AC3E}">
        <p14:creationId xmlns:p14="http://schemas.microsoft.com/office/powerpoint/2010/main" val="2842409871"/>
      </p:ext>
    </p:extLst>
  </p:cSld>
  <p:clrMapOvr>
    <a:masterClrMapping/>
  </p:clrMapOvr>
  <mc:AlternateContent xmlns:mc="http://schemas.openxmlformats.org/markup-compatibility/2006" xmlns:p14="http://schemas.microsoft.com/office/powerpoint/2010/main">
    <mc:Choice Requires="p14">
      <p:transition spd="slow" p14:dur="2000" advTm="4363"/>
    </mc:Choice>
    <mc:Fallback xmlns="">
      <p:transition spd="slow" advTm="43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e 16">
            <a:extLst>
              <a:ext uri="{FF2B5EF4-FFF2-40B4-BE49-F238E27FC236}">
                <a16:creationId xmlns:a16="http://schemas.microsoft.com/office/drawing/2014/main" id="{2B4001D1-2BDE-4D5A-ADF4-FCAC4FEDE7A2}"/>
              </a:ext>
            </a:extLst>
          </p:cNvPr>
          <p:cNvGraphicFramePr/>
          <p:nvPr>
            <p:extLst>
              <p:ext uri="{D42A27DB-BD31-4B8C-83A1-F6EECF244321}">
                <p14:modId xmlns:p14="http://schemas.microsoft.com/office/powerpoint/2010/main" val="3738323084"/>
              </p:ext>
            </p:extLst>
          </p:nvPr>
        </p:nvGraphicFramePr>
        <p:xfrm>
          <a:off x="3983375" y="677767"/>
          <a:ext cx="6753028" cy="5515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me 18">
            <a:extLst>
              <a:ext uri="{FF2B5EF4-FFF2-40B4-BE49-F238E27FC236}">
                <a16:creationId xmlns:a16="http://schemas.microsoft.com/office/drawing/2014/main" id="{438CC486-E151-4BE1-8AFC-D1E20DB83B8A}"/>
              </a:ext>
            </a:extLst>
          </p:cNvPr>
          <p:cNvGraphicFramePr/>
          <p:nvPr>
            <p:extLst>
              <p:ext uri="{D42A27DB-BD31-4B8C-83A1-F6EECF244321}">
                <p14:modId xmlns:p14="http://schemas.microsoft.com/office/powerpoint/2010/main" val="1624626726"/>
              </p:ext>
            </p:extLst>
          </p:nvPr>
        </p:nvGraphicFramePr>
        <p:xfrm>
          <a:off x="6190417" y="2400881"/>
          <a:ext cx="2524084" cy="17695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itre 1">
            <a:extLst>
              <a:ext uri="{FF2B5EF4-FFF2-40B4-BE49-F238E27FC236}">
                <a16:creationId xmlns:a16="http://schemas.microsoft.com/office/drawing/2014/main" id="{A2E5A665-AB37-45E8-8B35-3ADB3693E8EC}"/>
              </a:ext>
            </a:extLst>
          </p:cNvPr>
          <p:cNvSpPr>
            <a:spLocks noGrp="1"/>
          </p:cNvSpPr>
          <p:nvPr>
            <p:ph type="title"/>
          </p:nvPr>
        </p:nvSpPr>
        <p:spPr>
          <a:xfrm>
            <a:off x="153911" y="481712"/>
            <a:ext cx="4131468" cy="4150164"/>
          </a:xfrm>
          <a:prstGeom prst="ellipse">
            <a:avLst/>
          </a:prstGeom>
          <a:solidFill>
            <a:srgbClr val="0683AA"/>
          </a:solidFill>
        </p:spPr>
        <p:txBody>
          <a:bodyPr>
            <a:noAutofit/>
          </a:bodyPr>
          <a:lstStyle/>
          <a:p>
            <a:pPr algn="ctr"/>
            <a:r>
              <a:rPr lang="fr-FR" sz="1600" dirty="0">
                <a:cs typeface="Calibri Light"/>
              </a:rPr>
              <a:t> </a:t>
            </a:r>
          </a:p>
        </p:txBody>
      </p:sp>
      <p:sp>
        <p:nvSpPr>
          <p:cNvPr id="10" name="Titre 1">
            <a:extLst>
              <a:ext uri="{FF2B5EF4-FFF2-40B4-BE49-F238E27FC236}">
                <a16:creationId xmlns:a16="http://schemas.microsoft.com/office/drawing/2014/main" id="{C08B5254-7F46-4649-9E28-35760366DDA0}"/>
              </a:ext>
            </a:extLst>
          </p:cNvPr>
          <p:cNvSpPr txBox="1">
            <a:spLocks/>
          </p:cNvSpPr>
          <p:nvPr/>
        </p:nvSpPr>
        <p:spPr>
          <a:xfrm>
            <a:off x="519034" y="848487"/>
            <a:ext cx="3401221" cy="3416613"/>
          </a:xfrm>
          <a:prstGeom prst="ellipse">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a:cs typeface="Calibri Light"/>
              </a:rPr>
              <a:t> </a:t>
            </a:r>
            <a:endParaRPr lang="fr-FR" sz="1600" dirty="0">
              <a:cs typeface="Calibri Light"/>
            </a:endParaRPr>
          </a:p>
        </p:txBody>
      </p:sp>
      <p:sp>
        <p:nvSpPr>
          <p:cNvPr id="11" name="ZoneTexte 10">
            <a:extLst>
              <a:ext uri="{FF2B5EF4-FFF2-40B4-BE49-F238E27FC236}">
                <a16:creationId xmlns:a16="http://schemas.microsoft.com/office/drawing/2014/main" id="{8A15503D-05B9-4D92-87CE-B49B944BD54B}"/>
              </a:ext>
            </a:extLst>
          </p:cNvPr>
          <p:cNvSpPr txBox="1"/>
          <p:nvPr/>
        </p:nvSpPr>
        <p:spPr>
          <a:xfrm>
            <a:off x="792721" y="1403738"/>
            <a:ext cx="2853846" cy="2246769"/>
          </a:xfrm>
          <a:prstGeom prst="rect">
            <a:avLst/>
          </a:prstGeom>
          <a:noFill/>
        </p:spPr>
        <p:txBody>
          <a:bodyPr wrap="square" anchor="ctr">
            <a:spAutoFit/>
          </a:bodyPr>
          <a:lstStyle/>
          <a:p>
            <a:pPr algn="ctr"/>
            <a:r>
              <a:rPr lang="fr-FR" sz="1400" b="1" dirty="0"/>
              <a:t>DÉFINITION D’UN CERCLE PLUS VERTUEUX</a:t>
            </a:r>
            <a:br>
              <a:rPr lang="fr-FR" sz="1400" b="1" dirty="0"/>
            </a:br>
            <a:br>
              <a:rPr lang="fr-FR" sz="1400" b="1" dirty="0"/>
            </a:br>
            <a:r>
              <a:rPr lang="fr-FR" sz="1400" dirty="0"/>
              <a:t>Lier les objectifs opposés sous forme de cercle vertueux (et compléter pour constituer un cercle)</a:t>
            </a:r>
            <a:br>
              <a:rPr lang="fr-FR" sz="1400" dirty="0"/>
            </a:br>
            <a:br>
              <a:rPr lang="fr-FR" sz="1400" dirty="0"/>
            </a:br>
            <a:r>
              <a:rPr lang="fr-FR" sz="1400" dirty="0"/>
              <a:t>Mettre de côté les objectifs opposés qui ne rentrent pas dans le cercle vertueux.</a:t>
            </a:r>
          </a:p>
        </p:txBody>
      </p:sp>
      <p:grpSp>
        <p:nvGrpSpPr>
          <p:cNvPr id="8" name="Groupe 7">
            <a:extLst>
              <a:ext uri="{FF2B5EF4-FFF2-40B4-BE49-F238E27FC236}">
                <a16:creationId xmlns:a16="http://schemas.microsoft.com/office/drawing/2014/main" id="{B7072400-38FE-4B19-8E8C-CE807AEE2C6F}"/>
              </a:ext>
            </a:extLst>
          </p:cNvPr>
          <p:cNvGrpSpPr/>
          <p:nvPr/>
        </p:nvGrpSpPr>
        <p:grpSpPr>
          <a:xfrm>
            <a:off x="10375790" y="77271"/>
            <a:ext cx="1717838" cy="3488717"/>
            <a:chOff x="10294414" y="143946"/>
            <a:chExt cx="1717838" cy="3488717"/>
          </a:xfrm>
          <a:solidFill>
            <a:srgbClr val="0683AA"/>
          </a:solidFill>
        </p:grpSpPr>
        <p:sp>
          <p:nvSpPr>
            <p:cNvPr id="12" name="Rectangle 11">
              <a:extLst>
                <a:ext uri="{FF2B5EF4-FFF2-40B4-BE49-F238E27FC236}">
                  <a16:creationId xmlns:a16="http://schemas.microsoft.com/office/drawing/2014/main" id="{C5D2340B-C86B-4C85-9AF3-A2E35EC3EF2A}"/>
                </a:ext>
              </a:extLst>
            </p:cNvPr>
            <p:cNvSpPr/>
            <p:nvPr/>
          </p:nvSpPr>
          <p:spPr>
            <a:xfrm>
              <a:off x="10294414" y="1031181"/>
              <a:ext cx="827012" cy="827012"/>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050" dirty="0">
                  <a:solidFill>
                    <a:schemeClr val="bg1"/>
                  </a:solidFill>
                </a:rPr>
                <a:t>On propose des produits plus chers</a:t>
              </a:r>
            </a:p>
          </p:txBody>
        </p:sp>
        <p:sp>
          <p:nvSpPr>
            <p:cNvPr id="13" name="Rectangle 12">
              <a:extLst>
                <a:ext uri="{FF2B5EF4-FFF2-40B4-BE49-F238E27FC236}">
                  <a16:creationId xmlns:a16="http://schemas.microsoft.com/office/drawing/2014/main" id="{3B6D1451-C397-4A7A-B346-7CF46B5A0F25}"/>
                </a:ext>
              </a:extLst>
            </p:cNvPr>
            <p:cNvSpPr/>
            <p:nvPr/>
          </p:nvSpPr>
          <p:spPr>
            <a:xfrm>
              <a:off x="11185240" y="2805651"/>
              <a:ext cx="827012" cy="827012"/>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050" dirty="0">
                  <a:solidFill>
                    <a:schemeClr val="bg1"/>
                  </a:solidFill>
                </a:rPr>
                <a:t>On ne négocie pas le prix </a:t>
              </a:r>
              <a:r>
                <a:rPr lang="fr-FR" sz="1050">
                  <a:solidFill>
                    <a:schemeClr val="bg1"/>
                  </a:solidFill>
                </a:rPr>
                <a:t>du produit</a:t>
              </a:r>
              <a:endParaRPr lang="fr-FR" sz="1050" dirty="0">
                <a:solidFill>
                  <a:schemeClr val="bg1"/>
                </a:solidFill>
              </a:endParaRPr>
            </a:p>
          </p:txBody>
        </p:sp>
        <p:sp>
          <p:nvSpPr>
            <p:cNvPr id="14" name="Rectangle 13">
              <a:extLst>
                <a:ext uri="{FF2B5EF4-FFF2-40B4-BE49-F238E27FC236}">
                  <a16:creationId xmlns:a16="http://schemas.microsoft.com/office/drawing/2014/main" id="{B69D99C0-8883-4E3A-958E-C808014CA18D}"/>
                </a:ext>
              </a:extLst>
            </p:cNvPr>
            <p:cNvSpPr/>
            <p:nvPr/>
          </p:nvSpPr>
          <p:spPr>
            <a:xfrm>
              <a:off x="10294414" y="1927225"/>
              <a:ext cx="827012" cy="827012"/>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050" dirty="0">
                  <a:solidFill>
                    <a:schemeClr val="bg1"/>
                  </a:solidFill>
                </a:rPr>
                <a:t>Le client n’exige que la livraison moins cher</a:t>
              </a:r>
            </a:p>
          </p:txBody>
        </p:sp>
        <p:sp>
          <p:nvSpPr>
            <p:cNvPr id="15" name="Rectangle 14">
              <a:extLst>
                <a:ext uri="{FF2B5EF4-FFF2-40B4-BE49-F238E27FC236}">
                  <a16:creationId xmlns:a16="http://schemas.microsoft.com/office/drawing/2014/main" id="{F84FF9E8-A237-4DCE-8534-0D13C35B3446}"/>
                </a:ext>
              </a:extLst>
            </p:cNvPr>
            <p:cNvSpPr/>
            <p:nvPr/>
          </p:nvSpPr>
          <p:spPr>
            <a:xfrm>
              <a:off x="11185240" y="1918416"/>
              <a:ext cx="827012" cy="827012"/>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050" dirty="0">
                  <a:solidFill>
                    <a:schemeClr val="bg1"/>
                  </a:solidFill>
                </a:rPr>
                <a:t>Le client reste neutre</a:t>
              </a:r>
            </a:p>
          </p:txBody>
        </p:sp>
        <p:sp>
          <p:nvSpPr>
            <p:cNvPr id="16" name="Rectangle 15">
              <a:extLst>
                <a:ext uri="{FF2B5EF4-FFF2-40B4-BE49-F238E27FC236}">
                  <a16:creationId xmlns:a16="http://schemas.microsoft.com/office/drawing/2014/main" id="{65A0EBD4-3876-4EA0-93FD-D6217F50E04B}"/>
                </a:ext>
              </a:extLst>
            </p:cNvPr>
            <p:cNvSpPr/>
            <p:nvPr/>
          </p:nvSpPr>
          <p:spPr>
            <a:xfrm>
              <a:off x="11185240" y="143946"/>
              <a:ext cx="827012" cy="827012"/>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050" dirty="0">
                  <a:solidFill>
                    <a:schemeClr val="bg1"/>
                  </a:solidFill>
                </a:rPr>
                <a:t>La qualité reste la même</a:t>
              </a:r>
            </a:p>
          </p:txBody>
        </p:sp>
        <p:sp>
          <p:nvSpPr>
            <p:cNvPr id="21" name="Rectangle 20">
              <a:extLst>
                <a:ext uri="{FF2B5EF4-FFF2-40B4-BE49-F238E27FC236}">
                  <a16:creationId xmlns:a16="http://schemas.microsoft.com/office/drawing/2014/main" id="{CAC72D96-F070-46B1-A9B0-4D30DBE2C209}"/>
                </a:ext>
              </a:extLst>
            </p:cNvPr>
            <p:cNvSpPr/>
            <p:nvPr/>
          </p:nvSpPr>
          <p:spPr>
            <a:xfrm>
              <a:off x="10294414" y="143946"/>
              <a:ext cx="827012" cy="827012"/>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050" dirty="0">
                  <a:solidFill>
                    <a:schemeClr val="bg1"/>
                  </a:solidFill>
                </a:rPr>
                <a:t>Le client n’exige rien de plus il a tout ce qui lui faut</a:t>
              </a:r>
            </a:p>
          </p:txBody>
        </p:sp>
        <p:sp>
          <p:nvSpPr>
            <p:cNvPr id="22" name="Rectangle 21">
              <a:extLst>
                <a:ext uri="{FF2B5EF4-FFF2-40B4-BE49-F238E27FC236}">
                  <a16:creationId xmlns:a16="http://schemas.microsoft.com/office/drawing/2014/main" id="{62FDAF2A-9ACE-45DB-AB45-25EE893B0962}"/>
                </a:ext>
              </a:extLst>
            </p:cNvPr>
            <p:cNvSpPr/>
            <p:nvPr/>
          </p:nvSpPr>
          <p:spPr>
            <a:xfrm>
              <a:off x="11185240" y="1031181"/>
              <a:ext cx="827012" cy="827012"/>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900" dirty="0">
                  <a:solidFill>
                    <a:schemeClr val="bg1"/>
                  </a:solidFill>
                </a:rPr>
                <a:t>Les investissements en production sont stables</a:t>
              </a:r>
            </a:p>
          </p:txBody>
        </p:sp>
      </p:grpSp>
    </p:spTree>
    <p:extLst>
      <p:ext uri="{BB962C8B-B14F-4D97-AF65-F5344CB8AC3E}">
        <p14:creationId xmlns:p14="http://schemas.microsoft.com/office/powerpoint/2010/main" val="159635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e 16">
            <a:extLst>
              <a:ext uri="{FF2B5EF4-FFF2-40B4-BE49-F238E27FC236}">
                <a16:creationId xmlns:a16="http://schemas.microsoft.com/office/drawing/2014/main" id="{2B4001D1-2BDE-4D5A-ADF4-FCAC4FEDE7A2}"/>
              </a:ext>
            </a:extLst>
          </p:cNvPr>
          <p:cNvGraphicFramePr/>
          <p:nvPr>
            <p:extLst>
              <p:ext uri="{D42A27DB-BD31-4B8C-83A1-F6EECF244321}">
                <p14:modId xmlns:p14="http://schemas.microsoft.com/office/powerpoint/2010/main" val="1218689"/>
              </p:ext>
            </p:extLst>
          </p:nvPr>
        </p:nvGraphicFramePr>
        <p:xfrm>
          <a:off x="3613212" y="79899"/>
          <a:ext cx="8087557" cy="6604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me 18">
            <a:extLst>
              <a:ext uri="{FF2B5EF4-FFF2-40B4-BE49-F238E27FC236}">
                <a16:creationId xmlns:a16="http://schemas.microsoft.com/office/drawing/2014/main" id="{438CC486-E151-4BE1-8AFC-D1E20DB83B8A}"/>
              </a:ext>
            </a:extLst>
          </p:cNvPr>
          <p:cNvGraphicFramePr/>
          <p:nvPr>
            <p:extLst>
              <p:ext uri="{D42A27DB-BD31-4B8C-83A1-F6EECF244321}">
                <p14:modId xmlns:p14="http://schemas.microsoft.com/office/powerpoint/2010/main" val="4109473511"/>
              </p:ext>
            </p:extLst>
          </p:nvPr>
        </p:nvGraphicFramePr>
        <p:xfrm>
          <a:off x="6291443" y="2394566"/>
          <a:ext cx="2524084" cy="17695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Flèche : gauche 2">
            <a:extLst>
              <a:ext uri="{FF2B5EF4-FFF2-40B4-BE49-F238E27FC236}">
                <a16:creationId xmlns:a16="http://schemas.microsoft.com/office/drawing/2014/main" id="{CAF7E78C-0083-4A8C-B17B-4563C3AF3E3D}"/>
              </a:ext>
            </a:extLst>
          </p:cNvPr>
          <p:cNvSpPr/>
          <p:nvPr/>
        </p:nvSpPr>
        <p:spPr>
          <a:xfrm rot="3117588">
            <a:off x="6035029" y="1700293"/>
            <a:ext cx="1061544" cy="858769"/>
          </a:xfrm>
          <a:prstGeom prst="leftArrow">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Etablir des standards de qualité</a:t>
            </a:r>
          </a:p>
        </p:txBody>
      </p:sp>
      <p:sp>
        <p:nvSpPr>
          <p:cNvPr id="6" name="Flèche : gauche 5">
            <a:extLst>
              <a:ext uri="{FF2B5EF4-FFF2-40B4-BE49-F238E27FC236}">
                <a16:creationId xmlns:a16="http://schemas.microsoft.com/office/drawing/2014/main" id="{B1017AB3-71D4-4643-9B98-E1237DC3766B}"/>
              </a:ext>
            </a:extLst>
          </p:cNvPr>
          <p:cNvSpPr/>
          <p:nvPr/>
        </p:nvSpPr>
        <p:spPr>
          <a:xfrm rot="19671848">
            <a:off x="5760671" y="3495892"/>
            <a:ext cx="1061544" cy="858769"/>
          </a:xfrm>
          <a:prstGeom prst="leftArrow">
            <a:avLst>
              <a:gd name="adj1" fmla="val 56117"/>
              <a:gd name="adj2"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Réduire les budgets ailleurs qu’en production</a:t>
            </a:r>
          </a:p>
        </p:txBody>
      </p:sp>
      <p:sp>
        <p:nvSpPr>
          <p:cNvPr id="4" name="Flèche : droite 3">
            <a:extLst>
              <a:ext uri="{FF2B5EF4-FFF2-40B4-BE49-F238E27FC236}">
                <a16:creationId xmlns:a16="http://schemas.microsoft.com/office/drawing/2014/main" id="{0317648C-03D5-4360-A310-0D79FE1930D8}"/>
              </a:ext>
            </a:extLst>
          </p:cNvPr>
          <p:cNvSpPr/>
          <p:nvPr/>
        </p:nvSpPr>
        <p:spPr>
          <a:xfrm rot="18762562">
            <a:off x="7640564" y="1305722"/>
            <a:ext cx="1211153" cy="767290"/>
          </a:xfrm>
          <a:prstGeom prst="rightArrow">
            <a:avLst>
              <a:gd name="adj1" fmla="val 64726"/>
              <a:gd name="adj2"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Effectuer de meilleures livraisons </a:t>
            </a:r>
          </a:p>
        </p:txBody>
      </p:sp>
      <p:sp>
        <p:nvSpPr>
          <p:cNvPr id="9" name="Flèche : droite 8">
            <a:extLst>
              <a:ext uri="{FF2B5EF4-FFF2-40B4-BE49-F238E27FC236}">
                <a16:creationId xmlns:a16="http://schemas.microsoft.com/office/drawing/2014/main" id="{B62C9021-34AC-4B5B-8F8C-274B557E4171}"/>
              </a:ext>
            </a:extLst>
          </p:cNvPr>
          <p:cNvSpPr/>
          <p:nvPr/>
        </p:nvSpPr>
        <p:spPr>
          <a:xfrm rot="941876">
            <a:off x="8392678" y="3407187"/>
            <a:ext cx="1106691" cy="767290"/>
          </a:xfrm>
          <a:prstGeom prst="rightArrow">
            <a:avLst>
              <a:gd name="adj1" fmla="val 64726"/>
              <a:gd name="adj2"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Inviter le client à communiquer</a:t>
            </a:r>
          </a:p>
        </p:txBody>
      </p:sp>
      <p:sp>
        <p:nvSpPr>
          <p:cNvPr id="10" name="Flèche : droite 9">
            <a:extLst>
              <a:ext uri="{FF2B5EF4-FFF2-40B4-BE49-F238E27FC236}">
                <a16:creationId xmlns:a16="http://schemas.microsoft.com/office/drawing/2014/main" id="{5522FA58-A169-46F2-ADC7-915B4FAFC423}"/>
              </a:ext>
            </a:extLst>
          </p:cNvPr>
          <p:cNvSpPr/>
          <p:nvPr/>
        </p:nvSpPr>
        <p:spPr>
          <a:xfrm rot="18762562">
            <a:off x="8209951" y="1709184"/>
            <a:ext cx="1211153" cy="767290"/>
          </a:xfrm>
          <a:prstGeom prst="rightArrow">
            <a:avLst>
              <a:gd name="adj1" fmla="val 64726"/>
              <a:gd name="adj2"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Faire une meilleure conception</a:t>
            </a:r>
          </a:p>
        </p:txBody>
      </p:sp>
      <p:sp>
        <p:nvSpPr>
          <p:cNvPr id="11" name="Flèche : droite 10">
            <a:extLst>
              <a:ext uri="{FF2B5EF4-FFF2-40B4-BE49-F238E27FC236}">
                <a16:creationId xmlns:a16="http://schemas.microsoft.com/office/drawing/2014/main" id="{536FE585-BB26-4040-B6EB-4E635D90991D}"/>
              </a:ext>
            </a:extLst>
          </p:cNvPr>
          <p:cNvSpPr/>
          <p:nvPr/>
        </p:nvSpPr>
        <p:spPr>
          <a:xfrm>
            <a:off x="169329" y="124620"/>
            <a:ext cx="3929527" cy="3158861"/>
          </a:xfrm>
          <a:prstGeom prst="rightArrow">
            <a:avLst>
              <a:gd name="adj1" fmla="val 67489"/>
              <a:gd name="adj2" fmla="val 40049"/>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ACTIONS DE TRANSITION</a:t>
            </a:r>
          </a:p>
          <a:p>
            <a:pPr algn="ctr"/>
            <a:endParaRPr lang="fr-FR" sz="2000" b="1" dirty="0">
              <a:solidFill>
                <a:schemeClr val="tx1"/>
              </a:solidFill>
            </a:endParaRPr>
          </a:p>
          <a:p>
            <a:pPr algn="ctr"/>
            <a:r>
              <a:rPr lang="fr-FR" sz="2000" dirty="0">
                <a:solidFill>
                  <a:schemeClr val="tx1"/>
                </a:solidFill>
              </a:rPr>
              <a:t>Identifier des actions pour s’extraire du cercle en cours pour passer à un cercle plus vertueux  </a:t>
            </a:r>
          </a:p>
        </p:txBody>
      </p:sp>
      <p:sp>
        <p:nvSpPr>
          <p:cNvPr id="2" name="Flèche : bas 1">
            <a:extLst>
              <a:ext uri="{FF2B5EF4-FFF2-40B4-BE49-F238E27FC236}">
                <a16:creationId xmlns:a16="http://schemas.microsoft.com/office/drawing/2014/main" id="{EEE31896-ECA2-47ED-B565-CBE8E63436D6}"/>
              </a:ext>
            </a:extLst>
          </p:cNvPr>
          <p:cNvSpPr/>
          <p:nvPr/>
        </p:nvSpPr>
        <p:spPr>
          <a:xfrm>
            <a:off x="6882384" y="4105759"/>
            <a:ext cx="1475231" cy="932499"/>
          </a:xfrm>
          <a:prstGeom prst="downArrow">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Effectuer des ventes groupées</a:t>
            </a:r>
          </a:p>
        </p:txBody>
      </p:sp>
    </p:spTree>
    <p:extLst>
      <p:ext uri="{BB962C8B-B14F-4D97-AF65-F5344CB8AC3E}">
        <p14:creationId xmlns:p14="http://schemas.microsoft.com/office/powerpoint/2010/main" val="2031587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e 16">
            <a:extLst>
              <a:ext uri="{FF2B5EF4-FFF2-40B4-BE49-F238E27FC236}">
                <a16:creationId xmlns:a16="http://schemas.microsoft.com/office/drawing/2014/main" id="{2B4001D1-2BDE-4D5A-ADF4-FCAC4FEDE7A2}"/>
              </a:ext>
            </a:extLst>
          </p:cNvPr>
          <p:cNvGraphicFramePr/>
          <p:nvPr>
            <p:extLst>
              <p:ext uri="{D42A27DB-BD31-4B8C-83A1-F6EECF244321}">
                <p14:modId xmlns:p14="http://schemas.microsoft.com/office/powerpoint/2010/main" val="1448224814"/>
              </p:ext>
            </p:extLst>
          </p:nvPr>
        </p:nvGraphicFramePr>
        <p:xfrm>
          <a:off x="3613212" y="79899"/>
          <a:ext cx="8087557" cy="6604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me 18">
            <a:extLst>
              <a:ext uri="{FF2B5EF4-FFF2-40B4-BE49-F238E27FC236}">
                <a16:creationId xmlns:a16="http://schemas.microsoft.com/office/drawing/2014/main" id="{438CC486-E151-4BE1-8AFC-D1E20DB83B8A}"/>
              </a:ext>
            </a:extLst>
          </p:cNvPr>
          <p:cNvGraphicFramePr/>
          <p:nvPr/>
        </p:nvGraphicFramePr>
        <p:xfrm>
          <a:off x="6291443" y="2394566"/>
          <a:ext cx="2524084" cy="17695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Flèche : droite 10">
            <a:extLst>
              <a:ext uri="{FF2B5EF4-FFF2-40B4-BE49-F238E27FC236}">
                <a16:creationId xmlns:a16="http://schemas.microsoft.com/office/drawing/2014/main" id="{536FE585-BB26-4040-B6EB-4E635D90991D}"/>
              </a:ext>
            </a:extLst>
          </p:cNvPr>
          <p:cNvSpPr/>
          <p:nvPr/>
        </p:nvSpPr>
        <p:spPr>
          <a:xfrm>
            <a:off x="169329" y="124620"/>
            <a:ext cx="3612991" cy="2028030"/>
          </a:xfrm>
          <a:prstGeom prst="rightArrow">
            <a:avLst>
              <a:gd name="adj1" fmla="val 67489"/>
              <a:gd name="adj2" fmla="val 40049"/>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ACTIONS DE RENFORT</a:t>
            </a:r>
          </a:p>
          <a:p>
            <a:pPr algn="ctr"/>
            <a:endParaRPr lang="fr-FR" sz="2000" b="1" dirty="0">
              <a:solidFill>
                <a:schemeClr val="bg1"/>
              </a:solidFill>
            </a:endParaRPr>
          </a:p>
          <a:p>
            <a:pPr algn="ctr"/>
            <a:r>
              <a:rPr lang="fr-FR" sz="2000" dirty="0">
                <a:solidFill>
                  <a:schemeClr val="bg1"/>
                </a:solidFill>
              </a:rPr>
              <a:t>Identifier des actions pour fortifier le cercle vertueux</a:t>
            </a:r>
          </a:p>
        </p:txBody>
      </p:sp>
      <p:sp>
        <p:nvSpPr>
          <p:cNvPr id="12" name="Flèche : droite 11">
            <a:extLst>
              <a:ext uri="{FF2B5EF4-FFF2-40B4-BE49-F238E27FC236}">
                <a16:creationId xmlns:a16="http://schemas.microsoft.com/office/drawing/2014/main" id="{FF94799A-BE8A-4E92-8AA4-9D4E5AE854E7}"/>
              </a:ext>
            </a:extLst>
          </p:cNvPr>
          <p:cNvSpPr/>
          <p:nvPr/>
        </p:nvSpPr>
        <p:spPr>
          <a:xfrm rot="17515227">
            <a:off x="3570329" y="1406534"/>
            <a:ext cx="1959758" cy="958047"/>
          </a:xfrm>
          <a:prstGeom prst="rightArrow">
            <a:avLst>
              <a:gd name="adj1" fmla="val 67489"/>
              <a:gd name="adj2" fmla="val 40049"/>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Réserver un surplus d’investissement pour le contrôle qualité</a:t>
            </a:r>
          </a:p>
        </p:txBody>
      </p:sp>
      <p:sp>
        <p:nvSpPr>
          <p:cNvPr id="13" name="Flèche : gauche 12">
            <a:extLst>
              <a:ext uri="{FF2B5EF4-FFF2-40B4-BE49-F238E27FC236}">
                <a16:creationId xmlns:a16="http://schemas.microsoft.com/office/drawing/2014/main" id="{047BC83E-CA63-4690-8098-E2C472CC5386}"/>
              </a:ext>
            </a:extLst>
          </p:cNvPr>
          <p:cNvSpPr/>
          <p:nvPr/>
        </p:nvSpPr>
        <p:spPr>
          <a:xfrm rot="19281144">
            <a:off x="8360270" y="5137064"/>
            <a:ext cx="2117533" cy="1190011"/>
          </a:xfrm>
          <a:prstGeom prst="leftArrow">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bg1"/>
                </a:solidFill>
              </a:rPr>
              <a:t>Créer un tunnel de vente depuis les canaux de recommandation</a:t>
            </a:r>
          </a:p>
        </p:txBody>
      </p:sp>
      <p:sp>
        <p:nvSpPr>
          <p:cNvPr id="14" name="Flèche : droite 13">
            <a:extLst>
              <a:ext uri="{FF2B5EF4-FFF2-40B4-BE49-F238E27FC236}">
                <a16:creationId xmlns:a16="http://schemas.microsoft.com/office/drawing/2014/main" id="{958D2613-7322-497F-BD01-4D99D3001EF2}"/>
              </a:ext>
            </a:extLst>
          </p:cNvPr>
          <p:cNvSpPr/>
          <p:nvPr/>
        </p:nvSpPr>
        <p:spPr>
          <a:xfrm rot="4085495">
            <a:off x="8837878" y="1843168"/>
            <a:ext cx="1558492" cy="1188900"/>
          </a:xfrm>
          <a:prstGeom prst="rightArrow">
            <a:avLst>
              <a:gd name="adj1" fmla="val 67489"/>
              <a:gd name="adj2" fmla="val 40049"/>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rPr>
              <a:t>Faciliter l’identification des clients contents et l’expérience de recommandation</a:t>
            </a:r>
          </a:p>
        </p:txBody>
      </p:sp>
      <p:sp>
        <p:nvSpPr>
          <p:cNvPr id="15" name="Flèche : droite 14">
            <a:extLst>
              <a:ext uri="{FF2B5EF4-FFF2-40B4-BE49-F238E27FC236}">
                <a16:creationId xmlns:a16="http://schemas.microsoft.com/office/drawing/2014/main" id="{AF91A632-018D-48FD-84A5-6CAC884ED53D}"/>
              </a:ext>
            </a:extLst>
          </p:cNvPr>
          <p:cNvSpPr/>
          <p:nvPr/>
        </p:nvSpPr>
        <p:spPr>
          <a:xfrm>
            <a:off x="7031544" y="793807"/>
            <a:ext cx="1420001" cy="689655"/>
          </a:xfrm>
          <a:prstGeom prst="rightArrow">
            <a:avLst>
              <a:gd name="adj1" fmla="val 67489"/>
              <a:gd name="adj2" fmla="val 40049"/>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bg1"/>
                </a:solidFill>
              </a:rPr>
              <a:t>Mettre en avant les améliorations de qualité dans les arguments de vente</a:t>
            </a:r>
          </a:p>
        </p:txBody>
      </p:sp>
      <p:sp>
        <p:nvSpPr>
          <p:cNvPr id="16" name="Flèche : gauche 15">
            <a:extLst>
              <a:ext uri="{FF2B5EF4-FFF2-40B4-BE49-F238E27FC236}">
                <a16:creationId xmlns:a16="http://schemas.microsoft.com/office/drawing/2014/main" id="{7251848B-5FB9-4E54-981C-31578912DBE1}"/>
              </a:ext>
            </a:extLst>
          </p:cNvPr>
          <p:cNvSpPr/>
          <p:nvPr/>
        </p:nvSpPr>
        <p:spPr>
          <a:xfrm rot="2224127">
            <a:off x="4691086" y="5195037"/>
            <a:ext cx="2061742" cy="1158657"/>
          </a:xfrm>
          <a:prstGeom prst="leftArrow">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Garantir un minimum du CA réservé à la R&amp;D</a:t>
            </a:r>
          </a:p>
        </p:txBody>
      </p:sp>
    </p:spTree>
    <p:extLst>
      <p:ext uri="{BB962C8B-B14F-4D97-AF65-F5344CB8AC3E}">
        <p14:creationId xmlns:p14="http://schemas.microsoft.com/office/powerpoint/2010/main" val="241772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e 16">
            <a:extLst>
              <a:ext uri="{FF2B5EF4-FFF2-40B4-BE49-F238E27FC236}">
                <a16:creationId xmlns:a16="http://schemas.microsoft.com/office/drawing/2014/main" id="{2B4001D1-2BDE-4D5A-ADF4-FCAC4FEDE7A2}"/>
              </a:ext>
            </a:extLst>
          </p:cNvPr>
          <p:cNvGraphicFramePr/>
          <p:nvPr>
            <p:extLst>
              <p:ext uri="{D42A27DB-BD31-4B8C-83A1-F6EECF244321}">
                <p14:modId xmlns:p14="http://schemas.microsoft.com/office/powerpoint/2010/main" val="2912124674"/>
              </p:ext>
            </p:extLst>
          </p:nvPr>
        </p:nvGraphicFramePr>
        <p:xfrm>
          <a:off x="6515100" y="2305050"/>
          <a:ext cx="2498288" cy="2040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me 18">
            <a:extLst>
              <a:ext uri="{FF2B5EF4-FFF2-40B4-BE49-F238E27FC236}">
                <a16:creationId xmlns:a16="http://schemas.microsoft.com/office/drawing/2014/main" id="{438CC486-E151-4BE1-8AFC-D1E20DB83B8A}"/>
              </a:ext>
            </a:extLst>
          </p:cNvPr>
          <p:cNvGraphicFramePr/>
          <p:nvPr>
            <p:extLst>
              <p:ext uri="{D42A27DB-BD31-4B8C-83A1-F6EECF244321}">
                <p14:modId xmlns:p14="http://schemas.microsoft.com/office/powerpoint/2010/main" val="1535478900"/>
              </p:ext>
            </p:extLst>
          </p:nvPr>
        </p:nvGraphicFramePr>
        <p:xfrm>
          <a:off x="7148428" y="2810150"/>
          <a:ext cx="1249175" cy="8757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me 9">
            <a:extLst>
              <a:ext uri="{FF2B5EF4-FFF2-40B4-BE49-F238E27FC236}">
                <a16:creationId xmlns:a16="http://schemas.microsoft.com/office/drawing/2014/main" id="{92674390-A6BD-4EE5-BDEE-9091D99BDC7D}"/>
              </a:ext>
            </a:extLst>
          </p:cNvPr>
          <p:cNvGraphicFramePr/>
          <p:nvPr>
            <p:extLst>
              <p:ext uri="{D42A27DB-BD31-4B8C-83A1-F6EECF244321}">
                <p14:modId xmlns:p14="http://schemas.microsoft.com/office/powerpoint/2010/main" val="2932089257"/>
              </p:ext>
            </p:extLst>
          </p:nvPr>
        </p:nvGraphicFramePr>
        <p:xfrm>
          <a:off x="4067175" y="492186"/>
          <a:ext cx="7419975" cy="60597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8" name="Groupe 17">
            <a:extLst>
              <a:ext uri="{FF2B5EF4-FFF2-40B4-BE49-F238E27FC236}">
                <a16:creationId xmlns:a16="http://schemas.microsoft.com/office/drawing/2014/main" id="{980A8F74-349B-4C91-8492-76C5D79FC310}"/>
              </a:ext>
            </a:extLst>
          </p:cNvPr>
          <p:cNvGrpSpPr/>
          <p:nvPr/>
        </p:nvGrpSpPr>
        <p:grpSpPr>
          <a:xfrm>
            <a:off x="430630" y="2136118"/>
            <a:ext cx="1826794" cy="775672"/>
            <a:chOff x="342007" y="2700822"/>
            <a:chExt cx="2804641" cy="1055012"/>
          </a:xfrm>
        </p:grpSpPr>
        <p:sp>
          <p:nvSpPr>
            <p:cNvPr id="20" name="Rectangle 19">
              <a:extLst>
                <a:ext uri="{FF2B5EF4-FFF2-40B4-BE49-F238E27FC236}">
                  <a16:creationId xmlns:a16="http://schemas.microsoft.com/office/drawing/2014/main" id="{4B88B3DA-1968-4379-804D-3FD0AE028808}"/>
                </a:ext>
              </a:extLst>
            </p:cNvPr>
            <p:cNvSpPr/>
            <p:nvPr/>
          </p:nvSpPr>
          <p:spPr>
            <a:xfrm>
              <a:off x="342007" y="2700822"/>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3200" dirty="0">
                  <a:solidFill>
                    <a:schemeClr val="bg1"/>
                  </a:solidFill>
                </a:rPr>
                <a:t>+</a:t>
              </a:r>
            </a:p>
          </p:txBody>
        </p:sp>
        <p:sp>
          <p:nvSpPr>
            <p:cNvPr id="21" name="Rectangle 20">
              <a:extLst>
                <a:ext uri="{FF2B5EF4-FFF2-40B4-BE49-F238E27FC236}">
                  <a16:creationId xmlns:a16="http://schemas.microsoft.com/office/drawing/2014/main" id="{6C6B184C-6DBF-4FAC-9BA1-2170DD6F7A4F}"/>
                </a:ext>
              </a:extLst>
            </p:cNvPr>
            <p:cNvSpPr/>
            <p:nvPr/>
          </p:nvSpPr>
          <p:spPr>
            <a:xfrm>
              <a:off x="2091636" y="2700822"/>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3200" dirty="0">
                  <a:solidFill>
                    <a:schemeClr val="bg1"/>
                  </a:solidFill>
                </a:rPr>
                <a:t>++</a:t>
              </a:r>
            </a:p>
          </p:txBody>
        </p:sp>
        <p:sp>
          <p:nvSpPr>
            <p:cNvPr id="22" name="Flèche : droite 21">
              <a:extLst>
                <a:ext uri="{FF2B5EF4-FFF2-40B4-BE49-F238E27FC236}">
                  <a16:creationId xmlns:a16="http://schemas.microsoft.com/office/drawing/2014/main" id="{0542B662-206B-4FC1-B09F-1EFDC104D0A0}"/>
                </a:ext>
              </a:extLst>
            </p:cNvPr>
            <p:cNvSpPr/>
            <p:nvPr/>
          </p:nvSpPr>
          <p:spPr>
            <a:xfrm>
              <a:off x="1485644" y="3054837"/>
              <a:ext cx="517367" cy="34698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grpSp>
      <p:graphicFrame>
        <p:nvGraphicFramePr>
          <p:cNvPr id="23" name="Diagramme 22">
            <a:extLst>
              <a:ext uri="{FF2B5EF4-FFF2-40B4-BE49-F238E27FC236}">
                <a16:creationId xmlns:a16="http://schemas.microsoft.com/office/drawing/2014/main" id="{CC771B10-ADFE-450C-8EAA-06222F2553C9}"/>
              </a:ext>
            </a:extLst>
          </p:cNvPr>
          <p:cNvGraphicFramePr/>
          <p:nvPr>
            <p:extLst>
              <p:ext uri="{D42A27DB-BD31-4B8C-83A1-F6EECF244321}">
                <p14:modId xmlns:p14="http://schemas.microsoft.com/office/powerpoint/2010/main" val="720855272"/>
              </p:ext>
            </p:extLst>
          </p:nvPr>
        </p:nvGraphicFramePr>
        <p:xfrm>
          <a:off x="220454" y="3269148"/>
          <a:ext cx="2247147" cy="183521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4" name="Flèche : droite 23">
            <a:extLst>
              <a:ext uri="{FF2B5EF4-FFF2-40B4-BE49-F238E27FC236}">
                <a16:creationId xmlns:a16="http://schemas.microsoft.com/office/drawing/2014/main" id="{5428691F-971D-431D-853A-78F04315F659}"/>
              </a:ext>
            </a:extLst>
          </p:cNvPr>
          <p:cNvSpPr/>
          <p:nvPr/>
        </p:nvSpPr>
        <p:spPr>
          <a:xfrm>
            <a:off x="685800" y="5383546"/>
            <a:ext cx="1499472" cy="548606"/>
          </a:xfrm>
          <a:prstGeom prst="rightArrow">
            <a:avLst>
              <a:gd name="adj1" fmla="val 45015"/>
              <a:gd name="adj2" fmla="val 80783"/>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sp>
        <p:nvSpPr>
          <p:cNvPr id="26" name="Flèche : droite 25">
            <a:extLst>
              <a:ext uri="{FF2B5EF4-FFF2-40B4-BE49-F238E27FC236}">
                <a16:creationId xmlns:a16="http://schemas.microsoft.com/office/drawing/2014/main" id="{2509499A-6636-48FE-85E2-C32845275D84}"/>
              </a:ext>
            </a:extLst>
          </p:cNvPr>
          <p:cNvSpPr/>
          <p:nvPr/>
        </p:nvSpPr>
        <p:spPr>
          <a:xfrm>
            <a:off x="685800" y="6167128"/>
            <a:ext cx="1499472" cy="548606"/>
          </a:xfrm>
          <a:prstGeom prst="rightArrow">
            <a:avLst>
              <a:gd name="adj1" fmla="val 45015"/>
              <a:gd name="adj2" fmla="val 80783"/>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sp>
        <p:nvSpPr>
          <p:cNvPr id="27" name="ZoneTexte 26">
            <a:extLst>
              <a:ext uri="{FF2B5EF4-FFF2-40B4-BE49-F238E27FC236}">
                <a16:creationId xmlns:a16="http://schemas.microsoft.com/office/drawing/2014/main" id="{AA784128-2C0F-427F-B992-2CC3D607471A}"/>
              </a:ext>
            </a:extLst>
          </p:cNvPr>
          <p:cNvSpPr txBox="1"/>
          <p:nvPr/>
        </p:nvSpPr>
        <p:spPr>
          <a:xfrm>
            <a:off x="9525" y="300704"/>
            <a:ext cx="3490537" cy="1600438"/>
          </a:xfrm>
          <a:prstGeom prst="rect">
            <a:avLst/>
          </a:prstGeom>
          <a:noFill/>
        </p:spPr>
        <p:txBody>
          <a:bodyPr wrap="square" anchor="ctr">
            <a:spAutoFit/>
          </a:bodyPr>
          <a:lstStyle/>
          <a:p>
            <a:pPr algn="ctr"/>
            <a:r>
              <a:rPr lang="fr-FR" sz="1400" b="1" dirty="0"/>
              <a:t>Cercle encore plus vertueux</a:t>
            </a:r>
            <a:br>
              <a:rPr lang="fr-FR" sz="1400" b="1" dirty="0"/>
            </a:br>
            <a:br>
              <a:rPr lang="fr-FR" sz="1400" b="1" dirty="0"/>
            </a:br>
            <a:r>
              <a:rPr lang="fr-FR" sz="1400" dirty="0"/>
              <a:t>Recommencer autant de fois que souhaitées  les étapes de « alternatives plus vertueuses » </a:t>
            </a:r>
            <a:r>
              <a:rPr lang="fr-FR" sz="1400" dirty="0">
                <a:sym typeface="Wingdings" panose="05000000000000000000" pitchFamily="2" charset="2"/>
              </a:rPr>
              <a:t> définition d’un cercle plus vertueux </a:t>
            </a:r>
          </a:p>
          <a:p>
            <a:pPr marL="285750" indent="-285750" algn="ctr">
              <a:buFont typeface="Wingdings" panose="05000000000000000000" pitchFamily="2" charset="2"/>
              <a:buChar char="è"/>
            </a:pPr>
            <a:r>
              <a:rPr lang="fr-FR" sz="1400" dirty="0">
                <a:sym typeface="Wingdings" panose="05000000000000000000" pitchFamily="2" charset="2"/>
              </a:rPr>
              <a:t>actions de transition </a:t>
            </a:r>
          </a:p>
          <a:p>
            <a:pPr marL="285750" indent="-285750" algn="ctr">
              <a:buFont typeface="Wingdings" panose="05000000000000000000" pitchFamily="2" charset="2"/>
              <a:buChar char="è"/>
            </a:pPr>
            <a:r>
              <a:rPr lang="fr-FR" sz="1400" dirty="0">
                <a:sym typeface="Wingdings" panose="05000000000000000000" pitchFamily="2" charset="2"/>
              </a:rPr>
              <a:t> actions de renfort</a:t>
            </a:r>
            <a:endParaRPr lang="fr-FR" sz="1400" dirty="0"/>
          </a:p>
        </p:txBody>
      </p:sp>
    </p:spTree>
    <p:extLst>
      <p:ext uri="{BB962C8B-B14F-4D97-AF65-F5344CB8AC3E}">
        <p14:creationId xmlns:p14="http://schemas.microsoft.com/office/powerpoint/2010/main" val="140198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963E3-D99F-455E-B192-894DA58426D8}"/>
              </a:ext>
            </a:extLst>
          </p:cNvPr>
          <p:cNvSpPr>
            <a:spLocks noGrp="1"/>
          </p:cNvSpPr>
          <p:nvPr>
            <p:ph type="title"/>
          </p:nvPr>
        </p:nvSpPr>
        <p:spPr/>
        <p:txBody>
          <a:bodyPr/>
          <a:lstStyle/>
          <a:p>
            <a:r>
              <a:rPr lang="fr-FR" dirty="0"/>
              <a:t>Résumé</a:t>
            </a:r>
          </a:p>
        </p:txBody>
      </p:sp>
      <p:grpSp>
        <p:nvGrpSpPr>
          <p:cNvPr id="4" name="Groupe 3">
            <a:extLst>
              <a:ext uri="{FF2B5EF4-FFF2-40B4-BE49-F238E27FC236}">
                <a16:creationId xmlns:a16="http://schemas.microsoft.com/office/drawing/2014/main" id="{CB67867E-DC1A-4AD6-A1B2-D440085B4EB0}"/>
              </a:ext>
            </a:extLst>
          </p:cNvPr>
          <p:cNvGrpSpPr/>
          <p:nvPr/>
        </p:nvGrpSpPr>
        <p:grpSpPr>
          <a:xfrm>
            <a:off x="208384" y="3299252"/>
            <a:ext cx="819667" cy="819667"/>
            <a:chOff x="3585358" y="33199"/>
            <a:chExt cx="1150421" cy="1150421"/>
          </a:xfrm>
          <a:solidFill>
            <a:schemeClr val="bg1">
              <a:lumMod val="95000"/>
            </a:schemeClr>
          </a:solidFill>
        </p:grpSpPr>
        <p:sp>
          <p:nvSpPr>
            <p:cNvPr id="5" name="Rectangle 4">
              <a:extLst>
                <a:ext uri="{FF2B5EF4-FFF2-40B4-BE49-F238E27FC236}">
                  <a16:creationId xmlns:a16="http://schemas.microsoft.com/office/drawing/2014/main" id="{3A55C56B-9FEE-4954-85D4-09095D03A8A1}"/>
                </a:ext>
              </a:extLst>
            </p:cNvPr>
            <p:cNvSpPr/>
            <p:nvPr/>
          </p:nvSpPr>
          <p:spPr>
            <a:xfrm>
              <a:off x="3585358" y="33199"/>
              <a:ext cx="1150421" cy="1150421"/>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ZoneTexte 5">
              <a:extLst>
                <a:ext uri="{FF2B5EF4-FFF2-40B4-BE49-F238E27FC236}">
                  <a16:creationId xmlns:a16="http://schemas.microsoft.com/office/drawing/2014/main" id="{67AB14AC-F020-4C21-8076-519E759BE240}"/>
                </a:ext>
              </a:extLst>
            </p:cNvPr>
            <p:cNvSpPr txBox="1"/>
            <p:nvPr/>
          </p:nvSpPr>
          <p:spPr>
            <a:xfrm>
              <a:off x="3585358" y="33199"/>
              <a:ext cx="1150421" cy="115042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fr-FR" sz="1200" kern="1200" noProof="0" dirty="0"/>
            </a:p>
          </p:txBody>
        </p:sp>
      </p:grpSp>
      <p:graphicFrame>
        <p:nvGraphicFramePr>
          <p:cNvPr id="7" name="Diagramme 6">
            <a:extLst>
              <a:ext uri="{FF2B5EF4-FFF2-40B4-BE49-F238E27FC236}">
                <a16:creationId xmlns:a16="http://schemas.microsoft.com/office/drawing/2014/main" id="{2050F266-8FE6-4F2B-93F9-6C1ECE334682}"/>
              </a:ext>
            </a:extLst>
          </p:cNvPr>
          <p:cNvGraphicFramePr/>
          <p:nvPr>
            <p:extLst>
              <p:ext uri="{D42A27DB-BD31-4B8C-83A1-F6EECF244321}">
                <p14:modId xmlns:p14="http://schemas.microsoft.com/office/powerpoint/2010/main" val="97810983"/>
              </p:ext>
            </p:extLst>
          </p:nvPr>
        </p:nvGraphicFramePr>
        <p:xfrm>
          <a:off x="1224324" y="3290139"/>
          <a:ext cx="1686384" cy="150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e 15">
            <a:extLst>
              <a:ext uri="{FF2B5EF4-FFF2-40B4-BE49-F238E27FC236}">
                <a16:creationId xmlns:a16="http://schemas.microsoft.com/office/drawing/2014/main" id="{97C042CB-3CD2-4DD8-A13C-1F3A3535F763}"/>
              </a:ext>
            </a:extLst>
          </p:cNvPr>
          <p:cNvGrpSpPr/>
          <p:nvPr/>
        </p:nvGrpSpPr>
        <p:grpSpPr>
          <a:xfrm>
            <a:off x="1820893" y="5330079"/>
            <a:ext cx="1002082" cy="1398253"/>
            <a:chOff x="3902311" y="2853789"/>
            <a:chExt cx="2711304" cy="3783214"/>
          </a:xfrm>
        </p:grpSpPr>
        <p:pic>
          <p:nvPicPr>
            <p:cNvPr id="8" name="Image 7">
              <a:extLst>
                <a:ext uri="{FF2B5EF4-FFF2-40B4-BE49-F238E27FC236}">
                  <a16:creationId xmlns:a16="http://schemas.microsoft.com/office/drawing/2014/main" id="{F643D278-ABB2-4460-87BA-507F913EACD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5400000">
              <a:off x="3366356" y="3389744"/>
              <a:ext cx="3783214" cy="2711304"/>
            </a:xfrm>
            <a:prstGeom prst="rect">
              <a:avLst/>
            </a:prstGeom>
          </p:spPr>
        </p:pic>
        <p:sp>
          <p:nvSpPr>
            <p:cNvPr id="9" name="Rectangle 8">
              <a:extLst>
                <a:ext uri="{FF2B5EF4-FFF2-40B4-BE49-F238E27FC236}">
                  <a16:creationId xmlns:a16="http://schemas.microsoft.com/office/drawing/2014/main" id="{BFD8EDCA-7BCA-4036-ABD2-26D59B608A15}"/>
                </a:ext>
              </a:extLst>
            </p:cNvPr>
            <p:cNvSpPr/>
            <p:nvPr/>
          </p:nvSpPr>
          <p:spPr>
            <a:xfrm>
              <a:off x="4087422" y="4115992"/>
              <a:ext cx="1150421" cy="1150421"/>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endParaRPr lang="fr-FR" sz="1200" dirty="0"/>
            </a:p>
          </p:txBody>
        </p:sp>
        <p:sp>
          <p:nvSpPr>
            <p:cNvPr id="10" name="Rectangle 9">
              <a:extLst>
                <a:ext uri="{FF2B5EF4-FFF2-40B4-BE49-F238E27FC236}">
                  <a16:creationId xmlns:a16="http://schemas.microsoft.com/office/drawing/2014/main" id="{EE9F18A9-0C95-43E8-94FA-3174088578AD}"/>
                </a:ext>
              </a:extLst>
            </p:cNvPr>
            <p:cNvSpPr/>
            <p:nvPr/>
          </p:nvSpPr>
          <p:spPr>
            <a:xfrm>
              <a:off x="5289363" y="4115992"/>
              <a:ext cx="1150421" cy="1150421"/>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endParaRPr lang="fr-FR" sz="1200" dirty="0"/>
            </a:p>
          </p:txBody>
        </p:sp>
        <p:sp>
          <p:nvSpPr>
            <p:cNvPr id="11" name="Rectangle 10">
              <a:extLst>
                <a:ext uri="{FF2B5EF4-FFF2-40B4-BE49-F238E27FC236}">
                  <a16:creationId xmlns:a16="http://schemas.microsoft.com/office/drawing/2014/main" id="{0C22E90D-86D8-49B9-A3E3-5A381338A31A}"/>
                </a:ext>
              </a:extLst>
            </p:cNvPr>
            <p:cNvSpPr/>
            <p:nvPr/>
          </p:nvSpPr>
          <p:spPr>
            <a:xfrm>
              <a:off x="4087423" y="2871414"/>
              <a:ext cx="1150421" cy="1150421"/>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endParaRPr lang="fr-FR" sz="1200" dirty="0"/>
            </a:p>
          </p:txBody>
        </p:sp>
        <p:grpSp>
          <p:nvGrpSpPr>
            <p:cNvPr id="12" name="Groupe 11">
              <a:extLst>
                <a:ext uri="{FF2B5EF4-FFF2-40B4-BE49-F238E27FC236}">
                  <a16:creationId xmlns:a16="http://schemas.microsoft.com/office/drawing/2014/main" id="{BBF01D1A-033D-4C58-9518-98CCED1DEEBE}"/>
                </a:ext>
              </a:extLst>
            </p:cNvPr>
            <p:cNvGrpSpPr/>
            <p:nvPr/>
          </p:nvGrpSpPr>
          <p:grpSpPr>
            <a:xfrm>
              <a:off x="5289363" y="5344903"/>
              <a:ext cx="1150421" cy="1150421"/>
              <a:chOff x="4280279" y="2171947"/>
              <a:chExt cx="1150421" cy="1150421"/>
            </a:xfrm>
          </p:grpSpPr>
          <p:sp>
            <p:nvSpPr>
              <p:cNvPr id="13" name="Rectangle 12">
                <a:extLst>
                  <a:ext uri="{FF2B5EF4-FFF2-40B4-BE49-F238E27FC236}">
                    <a16:creationId xmlns:a16="http://schemas.microsoft.com/office/drawing/2014/main" id="{C5D69522-A195-4EE1-B0DA-59441065133A}"/>
                  </a:ext>
                </a:extLst>
              </p:cNvPr>
              <p:cNvSpPr/>
              <p:nvPr/>
            </p:nvSpPr>
            <p:spPr>
              <a:xfrm>
                <a:off x="4280279" y="2171947"/>
                <a:ext cx="1150421" cy="1150421"/>
              </a:xfrm>
              <a:prstGeom prst="rect">
                <a:avLst/>
              </a:prstGeom>
              <a:solidFill>
                <a:srgbClr val="FFFF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ZoneTexte 13">
                <a:extLst>
                  <a:ext uri="{FF2B5EF4-FFF2-40B4-BE49-F238E27FC236}">
                    <a16:creationId xmlns:a16="http://schemas.microsoft.com/office/drawing/2014/main" id="{F463D023-14E4-459B-AECD-1469637E26BB}"/>
                  </a:ext>
                </a:extLst>
              </p:cNvPr>
              <p:cNvSpPr txBox="1"/>
              <p:nvPr/>
            </p:nvSpPr>
            <p:spPr>
              <a:xfrm>
                <a:off x="4280279" y="2171947"/>
                <a:ext cx="1150421" cy="1150421"/>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fr-FR" sz="1200" kern="1200" noProof="0" dirty="0"/>
              </a:p>
            </p:txBody>
          </p:sp>
        </p:grpSp>
        <p:sp>
          <p:nvSpPr>
            <p:cNvPr id="15" name="Rectangle 14">
              <a:extLst>
                <a:ext uri="{FF2B5EF4-FFF2-40B4-BE49-F238E27FC236}">
                  <a16:creationId xmlns:a16="http://schemas.microsoft.com/office/drawing/2014/main" id="{F8B94181-DB2E-47D6-8B84-92CD0249B585}"/>
                </a:ext>
              </a:extLst>
            </p:cNvPr>
            <p:cNvSpPr/>
            <p:nvPr/>
          </p:nvSpPr>
          <p:spPr>
            <a:xfrm>
              <a:off x="5289363" y="2887081"/>
              <a:ext cx="1150421" cy="1150421"/>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endParaRPr lang="fr-FR" sz="1200" dirty="0"/>
            </a:p>
          </p:txBody>
        </p:sp>
      </p:grpSp>
      <p:sp>
        <p:nvSpPr>
          <p:cNvPr id="18" name="ZoneTexte 17">
            <a:extLst>
              <a:ext uri="{FF2B5EF4-FFF2-40B4-BE49-F238E27FC236}">
                <a16:creationId xmlns:a16="http://schemas.microsoft.com/office/drawing/2014/main" id="{4542CBF1-D0C0-4CCE-9D47-D3658DDAD57A}"/>
              </a:ext>
            </a:extLst>
          </p:cNvPr>
          <p:cNvSpPr txBox="1"/>
          <p:nvPr/>
        </p:nvSpPr>
        <p:spPr>
          <a:xfrm>
            <a:off x="1155733" y="1867091"/>
            <a:ext cx="1790700" cy="590931"/>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fr-FR" sz="1200" kern="1200" noProof="0" dirty="0"/>
              <a:t>2. Identifier les liens de causalité et les cercles vicieux</a:t>
            </a:r>
          </a:p>
        </p:txBody>
      </p:sp>
      <p:sp>
        <p:nvSpPr>
          <p:cNvPr id="19" name="Octogone 18">
            <a:extLst>
              <a:ext uri="{FF2B5EF4-FFF2-40B4-BE49-F238E27FC236}">
                <a16:creationId xmlns:a16="http://schemas.microsoft.com/office/drawing/2014/main" id="{92E5D3CE-8355-45A7-AB27-677570F37AE2}"/>
              </a:ext>
            </a:extLst>
          </p:cNvPr>
          <p:cNvSpPr/>
          <p:nvPr/>
        </p:nvSpPr>
        <p:spPr>
          <a:xfrm>
            <a:off x="2947861" y="3357073"/>
            <a:ext cx="1171303" cy="1162387"/>
          </a:xfrm>
          <a:prstGeom prst="octagon">
            <a:avLst/>
          </a:prstGeom>
          <a:solidFill>
            <a:srgbClr val="ED7D3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20" name="ZoneTexte 19">
            <a:extLst>
              <a:ext uri="{FF2B5EF4-FFF2-40B4-BE49-F238E27FC236}">
                <a16:creationId xmlns:a16="http://schemas.microsoft.com/office/drawing/2014/main" id="{C5F3DB96-EB5A-4C49-8F28-69DB97B5AA13}"/>
              </a:ext>
            </a:extLst>
          </p:cNvPr>
          <p:cNvSpPr txBox="1"/>
          <p:nvPr/>
        </p:nvSpPr>
        <p:spPr>
          <a:xfrm>
            <a:off x="896588" y="6221771"/>
            <a:ext cx="1247774" cy="590931"/>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fr-FR" sz="1200" kern="1200" noProof="0" dirty="0"/>
              <a:t>2. Mettre de côté les autres faits marquants</a:t>
            </a:r>
          </a:p>
        </p:txBody>
      </p:sp>
      <p:grpSp>
        <p:nvGrpSpPr>
          <p:cNvPr id="25" name="Groupe 24">
            <a:extLst>
              <a:ext uri="{FF2B5EF4-FFF2-40B4-BE49-F238E27FC236}">
                <a16:creationId xmlns:a16="http://schemas.microsoft.com/office/drawing/2014/main" id="{9105C825-7056-41E9-87AA-A24163DE2D4E}"/>
              </a:ext>
            </a:extLst>
          </p:cNvPr>
          <p:cNvGrpSpPr/>
          <p:nvPr/>
        </p:nvGrpSpPr>
        <p:grpSpPr>
          <a:xfrm>
            <a:off x="4299065" y="3502784"/>
            <a:ext cx="1577890" cy="593549"/>
            <a:chOff x="342007" y="2700822"/>
            <a:chExt cx="2804641" cy="1055012"/>
          </a:xfrm>
        </p:grpSpPr>
        <p:sp>
          <p:nvSpPr>
            <p:cNvPr id="26" name="Rectangle 25">
              <a:extLst>
                <a:ext uri="{FF2B5EF4-FFF2-40B4-BE49-F238E27FC236}">
                  <a16:creationId xmlns:a16="http://schemas.microsoft.com/office/drawing/2014/main" id="{BF04CCE6-FD54-464D-80BC-CC6E24358996}"/>
                </a:ext>
              </a:extLst>
            </p:cNvPr>
            <p:cNvSpPr/>
            <p:nvPr/>
          </p:nvSpPr>
          <p:spPr>
            <a:xfrm>
              <a:off x="342007" y="2700822"/>
              <a:ext cx="1055012" cy="1055012"/>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endParaRPr lang="fr-FR" sz="8000" dirty="0">
                <a:solidFill>
                  <a:schemeClr val="tx1"/>
                </a:solidFill>
              </a:endParaRPr>
            </a:p>
          </p:txBody>
        </p:sp>
        <p:sp>
          <p:nvSpPr>
            <p:cNvPr id="27" name="Rectangle 26">
              <a:extLst>
                <a:ext uri="{FF2B5EF4-FFF2-40B4-BE49-F238E27FC236}">
                  <a16:creationId xmlns:a16="http://schemas.microsoft.com/office/drawing/2014/main" id="{0939AD68-3F44-4D0C-9407-3F0066587FA9}"/>
                </a:ext>
              </a:extLst>
            </p:cNvPr>
            <p:cNvSpPr/>
            <p:nvPr/>
          </p:nvSpPr>
          <p:spPr>
            <a:xfrm>
              <a:off x="2091636" y="2700822"/>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endParaRPr lang="fr-FR" sz="8000" dirty="0"/>
            </a:p>
          </p:txBody>
        </p:sp>
        <p:sp>
          <p:nvSpPr>
            <p:cNvPr id="28" name="Flèche : droite 27">
              <a:extLst>
                <a:ext uri="{FF2B5EF4-FFF2-40B4-BE49-F238E27FC236}">
                  <a16:creationId xmlns:a16="http://schemas.microsoft.com/office/drawing/2014/main" id="{C3853244-BBCB-492C-93E0-9FDF7A697BD9}"/>
                </a:ext>
              </a:extLst>
            </p:cNvPr>
            <p:cNvSpPr/>
            <p:nvPr/>
          </p:nvSpPr>
          <p:spPr>
            <a:xfrm>
              <a:off x="1485644" y="3054837"/>
              <a:ext cx="517367" cy="34698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Connecteur droit 29">
            <a:extLst>
              <a:ext uri="{FF2B5EF4-FFF2-40B4-BE49-F238E27FC236}">
                <a16:creationId xmlns:a16="http://schemas.microsoft.com/office/drawing/2014/main" id="{AE301E8A-2DE4-4195-80D7-1488ADF9E4EE}"/>
              </a:ext>
            </a:extLst>
          </p:cNvPr>
          <p:cNvCxnSpPr>
            <a:cxnSpLocks/>
          </p:cNvCxnSpPr>
          <p:nvPr/>
        </p:nvCxnSpPr>
        <p:spPr>
          <a:xfrm>
            <a:off x="1239938" y="1763524"/>
            <a:ext cx="0" cy="4998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0AFDED77-6658-4600-B8DC-1EAA9EC78D6F}"/>
              </a:ext>
            </a:extLst>
          </p:cNvPr>
          <p:cNvCxnSpPr>
            <a:cxnSpLocks/>
          </p:cNvCxnSpPr>
          <p:nvPr/>
        </p:nvCxnSpPr>
        <p:spPr>
          <a:xfrm>
            <a:off x="2891392" y="1776138"/>
            <a:ext cx="0" cy="4998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F8AD261C-E6D8-4EA5-8B66-4D399D855788}"/>
              </a:ext>
            </a:extLst>
          </p:cNvPr>
          <p:cNvCxnSpPr>
            <a:cxnSpLocks/>
          </p:cNvCxnSpPr>
          <p:nvPr/>
        </p:nvCxnSpPr>
        <p:spPr>
          <a:xfrm>
            <a:off x="4212434" y="1776138"/>
            <a:ext cx="0" cy="4998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9A1380CE-9809-4EE4-82C7-00C13F4EC4B5}"/>
              </a:ext>
            </a:extLst>
          </p:cNvPr>
          <p:cNvCxnSpPr>
            <a:cxnSpLocks/>
          </p:cNvCxnSpPr>
          <p:nvPr/>
        </p:nvCxnSpPr>
        <p:spPr>
          <a:xfrm>
            <a:off x="5935550" y="1779686"/>
            <a:ext cx="0" cy="499870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5" name="Diagramme 34">
            <a:extLst>
              <a:ext uri="{FF2B5EF4-FFF2-40B4-BE49-F238E27FC236}">
                <a16:creationId xmlns:a16="http://schemas.microsoft.com/office/drawing/2014/main" id="{2D9B776D-D9D8-478F-87AB-EA5128DA82D3}"/>
              </a:ext>
            </a:extLst>
          </p:cNvPr>
          <p:cNvGraphicFramePr/>
          <p:nvPr>
            <p:extLst>
              <p:ext uri="{D42A27DB-BD31-4B8C-83A1-F6EECF244321}">
                <p14:modId xmlns:p14="http://schemas.microsoft.com/office/powerpoint/2010/main" val="428323587"/>
              </p:ext>
            </p:extLst>
          </p:nvPr>
        </p:nvGraphicFramePr>
        <p:xfrm>
          <a:off x="5905680" y="3457328"/>
          <a:ext cx="1804934" cy="15968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36" name="Connecteur droit 35">
            <a:extLst>
              <a:ext uri="{FF2B5EF4-FFF2-40B4-BE49-F238E27FC236}">
                <a16:creationId xmlns:a16="http://schemas.microsoft.com/office/drawing/2014/main" id="{6EC45886-A92B-45FF-A101-DB411758BB9A}"/>
              </a:ext>
            </a:extLst>
          </p:cNvPr>
          <p:cNvCxnSpPr>
            <a:cxnSpLocks/>
          </p:cNvCxnSpPr>
          <p:nvPr/>
        </p:nvCxnSpPr>
        <p:spPr>
          <a:xfrm>
            <a:off x="7713547" y="1814728"/>
            <a:ext cx="0" cy="4998703"/>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9AA64825-F984-45C9-9FF6-1F043A50DF2D}"/>
              </a:ext>
            </a:extLst>
          </p:cNvPr>
          <p:cNvSpPr/>
          <p:nvPr/>
        </p:nvSpPr>
        <p:spPr>
          <a:xfrm>
            <a:off x="5267035" y="4155525"/>
            <a:ext cx="593549" cy="593549"/>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endParaRPr lang="fr-FR" sz="8000" dirty="0"/>
          </a:p>
        </p:txBody>
      </p:sp>
      <p:sp>
        <p:nvSpPr>
          <p:cNvPr id="38" name="ZoneTexte 37">
            <a:extLst>
              <a:ext uri="{FF2B5EF4-FFF2-40B4-BE49-F238E27FC236}">
                <a16:creationId xmlns:a16="http://schemas.microsoft.com/office/drawing/2014/main" id="{2A7503B9-5886-4E98-A43E-95D8E1DAD868}"/>
              </a:ext>
            </a:extLst>
          </p:cNvPr>
          <p:cNvSpPr txBox="1"/>
          <p:nvPr/>
        </p:nvSpPr>
        <p:spPr>
          <a:xfrm>
            <a:off x="4242154" y="1814728"/>
            <a:ext cx="1609732" cy="923330"/>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fr-FR" sz="1200" kern="1200" noProof="0" dirty="0"/>
              <a:t>4. Identifier des </a:t>
            </a:r>
            <a:r>
              <a:rPr lang="fr-FR" sz="1200" b="1" kern="1200" noProof="0" dirty="0">
                <a:solidFill>
                  <a:srgbClr val="0683AA"/>
                </a:solidFill>
              </a:rPr>
              <a:t>alternatives plus vertueuses</a:t>
            </a:r>
            <a:r>
              <a:rPr lang="fr-FR" sz="1200" kern="1200" noProof="0" dirty="0"/>
              <a:t> aux circonstances du cercle vicieux</a:t>
            </a:r>
          </a:p>
        </p:txBody>
      </p:sp>
      <p:grpSp>
        <p:nvGrpSpPr>
          <p:cNvPr id="39" name="Groupe 38">
            <a:extLst>
              <a:ext uri="{FF2B5EF4-FFF2-40B4-BE49-F238E27FC236}">
                <a16:creationId xmlns:a16="http://schemas.microsoft.com/office/drawing/2014/main" id="{2261CC87-FC0D-4E47-9AB4-5B91B03B0597}"/>
              </a:ext>
            </a:extLst>
          </p:cNvPr>
          <p:cNvGrpSpPr/>
          <p:nvPr/>
        </p:nvGrpSpPr>
        <p:grpSpPr>
          <a:xfrm>
            <a:off x="4871939" y="5376106"/>
            <a:ext cx="1002082" cy="1398253"/>
            <a:chOff x="3902311" y="2853789"/>
            <a:chExt cx="2711304" cy="3783214"/>
          </a:xfrm>
        </p:grpSpPr>
        <p:pic>
          <p:nvPicPr>
            <p:cNvPr id="40" name="Image 39">
              <a:extLst>
                <a:ext uri="{FF2B5EF4-FFF2-40B4-BE49-F238E27FC236}">
                  <a16:creationId xmlns:a16="http://schemas.microsoft.com/office/drawing/2014/main" id="{6044C34D-F387-4853-BD2F-B200EC1C324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5400000">
              <a:off x="3366356" y="3389744"/>
              <a:ext cx="3783214" cy="2711304"/>
            </a:xfrm>
            <a:prstGeom prst="rect">
              <a:avLst/>
            </a:prstGeom>
          </p:spPr>
        </p:pic>
        <p:sp>
          <p:nvSpPr>
            <p:cNvPr id="41" name="Rectangle 40">
              <a:extLst>
                <a:ext uri="{FF2B5EF4-FFF2-40B4-BE49-F238E27FC236}">
                  <a16:creationId xmlns:a16="http://schemas.microsoft.com/office/drawing/2014/main" id="{7D45C0E1-A0A2-4893-8841-A956F8D3AA22}"/>
                </a:ext>
              </a:extLst>
            </p:cNvPr>
            <p:cNvSpPr/>
            <p:nvPr/>
          </p:nvSpPr>
          <p:spPr>
            <a:xfrm>
              <a:off x="4087422" y="4115992"/>
              <a:ext cx="1150421" cy="1150421"/>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endParaRPr lang="fr-FR" sz="1200" dirty="0"/>
            </a:p>
          </p:txBody>
        </p:sp>
        <p:sp>
          <p:nvSpPr>
            <p:cNvPr id="42" name="Rectangle 41">
              <a:extLst>
                <a:ext uri="{FF2B5EF4-FFF2-40B4-BE49-F238E27FC236}">
                  <a16:creationId xmlns:a16="http://schemas.microsoft.com/office/drawing/2014/main" id="{18BFD862-28F1-43C5-9EB2-DEF9AD4E71E5}"/>
                </a:ext>
              </a:extLst>
            </p:cNvPr>
            <p:cNvSpPr/>
            <p:nvPr/>
          </p:nvSpPr>
          <p:spPr>
            <a:xfrm>
              <a:off x="5289363" y="4115992"/>
              <a:ext cx="1150421" cy="1150421"/>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endParaRPr lang="fr-FR" sz="1200" dirty="0"/>
            </a:p>
          </p:txBody>
        </p:sp>
        <p:sp>
          <p:nvSpPr>
            <p:cNvPr id="43" name="Rectangle 42">
              <a:extLst>
                <a:ext uri="{FF2B5EF4-FFF2-40B4-BE49-F238E27FC236}">
                  <a16:creationId xmlns:a16="http://schemas.microsoft.com/office/drawing/2014/main" id="{A447BFE1-EBC7-4091-B079-424E1D64A8BE}"/>
                </a:ext>
              </a:extLst>
            </p:cNvPr>
            <p:cNvSpPr/>
            <p:nvPr/>
          </p:nvSpPr>
          <p:spPr>
            <a:xfrm>
              <a:off x="4087423" y="2871414"/>
              <a:ext cx="1150421" cy="1150421"/>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endParaRPr lang="fr-FR" sz="1200" dirty="0"/>
            </a:p>
          </p:txBody>
        </p:sp>
        <p:grpSp>
          <p:nvGrpSpPr>
            <p:cNvPr id="44" name="Groupe 43">
              <a:extLst>
                <a:ext uri="{FF2B5EF4-FFF2-40B4-BE49-F238E27FC236}">
                  <a16:creationId xmlns:a16="http://schemas.microsoft.com/office/drawing/2014/main" id="{AF6B593C-C6E7-4F4F-8021-610E5FB22D8E}"/>
                </a:ext>
              </a:extLst>
            </p:cNvPr>
            <p:cNvGrpSpPr/>
            <p:nvPr/>
          </p:nvGrpSpPr>
          <p:grpSpPr>
            <a:xfrm>
              <a:off x="5289363" y="5344903"/>
              <a:ext cx="1150421" cy="1150421"/>
              <a:chOff x="4280279" y="2171947"/>
              <a:chExt cx="1150421" cy="1150421"/>
            </a:xfrm>
          </p:grpSpPr>
          <p:sp>
            <p:nvSpPr>
              <p:cNvPr id="46" name="Rectangle 45">
                <a:extLst>
                  <a:ext uri="{FF2B5EF4-FFF2-40B4-BE49-F238E27FC236}">
                    <a16:creationId xmlns:a16="http://schemas.microsoft.com/office/drawing/2014/main" id="{219A5B26-9C78-478A-B1F3-356FC617E6E1}"/>
                  </a:ext>
                </a:extLst>
              </p:cNvPr>
              <p:cNvSpPr/>
              <p:nvPr/>
            </p:nvSpPr>
            <p:spPr>
              <a:xfrm>
                <a:off x="4280279" y="2171947"/>
                <a:ext cx="1150421" cy="1150421"/>
              </a:xfrm>
              <a:prstGeom prst="rect">
                <a:avLst/>
              </a:prstGeom>
              <a:solidFill>
                <a:srgbClr val="FFFF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47" name="ZoneTexte 46">
                <a:extLst>
                  <a:ext uri="{FF2B5EF4-FFF2-40B4-BE49-F238E27FC236}">
                    <a16:creationId xmlns:a16="http://schemas.microsoft.com/office/drawing/2014/main" id="{E5A24AA3-AF04-4363-95F1-6B9489DDD00A}"/>
                  </a:ext>
                </a:extLst>
              </p:cNvPr>
              <p:cNvSpPr txBox="1"/>
              <p:nvPr/>
            </p:nvSpPr>
            <p:spPr>
              <a:xfrm>
                <a:off x="4280279" y="2171947"/>
                <a:ext cx="1150421" cy="1150421"/>
              </a:xfrm>
              <a:prstGeom prst="rect">
                <a:avLst/>
              </a:prstGeom>
              <a:solidFill>
                <a:srgbClr val="0683AA"/>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fr-FR" sz="1200" kern="1200" noProof="0" dirty="0"/>
              </a:p>
            </p:txBody>
          </p:sp>
        </p:grpSp>
        <p:sp>
          <p:nvSpPr>
            <p:cNvPr id="45" name="Rectangle 44">
              <a:extLst>
                <a:ext uri="{FF2B5EF4-FFF2-40B4-BE49-F238E27FC236}">
                  <a16:creationId xmlns:a16="http://schemas.microsoft.com/office/drawing/2014/main" id="{D116014E-64D2-48E8-9F36-2BFDEEDFAE71}"/>
                </a:ext>
              </a:extLst>
            </p:cNvPr>
            <p:cNvSpPr/>
            <p:nvPr/>
          </p:nvSpPr>
          <p:spPr>
            <a:xfrm>
              <a:off x="5289363" y="2887081"/>
              <a:ext cx="1150421" cy="1150421"/>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endParaRPr lang="fr-FR" sz="1200" dirty="0"/>
            </a:p>
          </p:txBody>
        </p:sp>
      </p:grpSp>
      <p:sp>
        <p:nvSpPr>
          <p:cNvPr id="48" name="ZoneTexte 47">
            <a:extLst>
              <a:ext uri="{FF2B5EF4-FFF2-40B4-BE49-F238E27FC236}">
                <a16:creationId xmlns:a16="http://schemas.microsoft.com/office/drawing/2014/main" id="{E47738F5-E80C-4CF4-ABF2-FA1A8FE5FEAB}"/>
              </a:ext>
            </a:extLst>
          </p:cNvPr>
          <p:cNvSpPr txBox="1"/>
          <p:nvPr/>
        </p:nvSpPr>
        <p:spPr>
          <a:xfrm>
            <a:off x="4125938" y="6267798"/>
            <a:ext cx="1350593" cy="590931"/>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fr-FR" sz="1200" kern="1200" noProof="0" dirty="0"/>
              <a:t>4. Mettre de côté les autres alternatives</a:t>
            </a:r>
          </a:p>
        </p:txBody>
      </p:sp>
      <p:sp>
        <p:nvSpPr>
          <p:cNvPr id="50" name="ZoneTexte 49">
            <a:extLst>
              <a:ext uri="{FF2B5EF4-FFF2-40B4-BE49-F238E27FC236}">
                <a16:creationId xmlns:a16="http://schemas.microsoft.com/office/drawing/2014/main" id="{455ED1EE-81AC-43DA-985C-689A629F59F1}"/>
              </a:ext>
            </a:extLst>
          </p:cNvPr>
          <p:cNvSpPr txBox="1"/>
          <p:nvPr/>
        </p:nvSpPr>
        <p:spPr>
          <a:xfrm>
            <a:off x="29927" y="1895050"/>
            <a:ext cx="1247773" cy="757130"/>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fr-FR" sz="1200" kern="1200" noProof="0" dirty="0"/>
              <a:t>1. Extraire les faits marquants et circonstances marquantes</a:t>
            </a:r>
          </a:p>
        </p:txBody>
      </p:sp>
      <p:sp>
        <p:nvSpPr>
          <p:cNvPr id="52" name="ZoneTexte 51">
            <a:extLst>
              <a:ext uri="{FF2B5EF4-FFF2-40B4-BE49-F238E27FC236}">
                <a16:creationId xmlns:a16="http://schemas.microsoft.com/office/drawing/2014/main" id="{39ABC730-BE15-497C-9517-2FFEFB12EAEA}"/>
              </a:ext>
            </a:extLst>
          </p:cNvPr>
          <p:cNvSpPr txBox="1"/>
          <p:nvPr/>
        </p:nvSpPr>
        <p:spPr>
          <a:xfrm>
            <a:off x="2891392" y="1776138"/>
            <a:ext cx="1320892" cy="1015663"/>
          </a:xfrm>
          <a:prstGeom prst="rect">
            <a:avLst/>
          </a:prstGeom>
          <a:noFill/>
        </p:spPr>
        <p:txBody>
          <a:bodyPr wrap="square">
            <a:spAutoFit/>
          </a:bodyPr>
          <a:lstStyle/>
          <a:p>
            <a:pPr algn="ctr"/>
            <a:r>
              <a:rPr lang="fr-FR" sz="1200" dirty="0">
                <a:solidFill>
                  <a:schemeClr val="tx1"/>
                </a:solidFill>
                <a:cs typeface="Calibri Light"/>
              </a:rPr>
              <a:t>3.</a:t>
            </a:r>
          </a:p>
          <a:p>
            <a:pPr algn="ctr"/>
            <a:r>
              <a:rPr lang="fr-FR" sz="1200" dirty="0">
                <a:solidFill>
                  <a:schemeClr val="tx1"/>
                </a:solidFill>
                <a:cs typeface="Calibri Light"/>
              </a:rPr>
              <a:t>Déterminer des actions pour ralentir les cercles vicieux</a:t>
            </a:r>
            <a:endParaRPr lang="fr-FR" sz="1200" dirty="0">
              <a:solidFill>
                <a:schemeClr val="tx1"/>
              </a:solidFill>
            </a:endParaRPr>
          </a:p>
        </p:txBody>
      </p:sp>
      <p:sp>
        <p:nvSpPr>
          <p:cNvPr id="53" name="ZoneTexte 52">
            <a:extLst>
              <a:ext uri="{FF2B5EF4-FFF2-40B4-BE49-F238E27FC236}">
                <a16:creationId xmlns:a16="http://schemas.microsoft.com/office/drawing/2014/main" id="{42089593-3F0D-42BB-A463-76263F130FA5}"/>
              </a:ext>
            </a:extLst>
          </p:cNvPr>
          <p:cNvSpPr txBox="1"/>
          <p:nvPr/>
        </p:nvSpPr>
        <p:spPr>
          <a:xfrm>
            <a:off x="5994549" y="1763524"/>
            <a:ext cx="1663868" cy="757130"/>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fr-FR" sz="1200" kern="1200" noProof="0" dirty="0"/>
              <a:t>5. Identifier, parmi les alternatives, celles qui peuvent constituer </a:t>
            </a:r>
            <a:r>
              <a:rPr lang="fr-FR" sz="1200" b="1" kern="1200" noProof="0" dirty="0">
                <a:solidFill>
                  <a:srgbClr val="0683AA"/>
                </a:solidFill>
              </a:rPr>
              <a:t>un cercle plus vertueux</a:t>
            </a:r>
          </a:p>
        </p:txBody>
      </p:sp>
      <p:sp>
        <p:nvSpPr>
          <p:cNvPr id="54" name="ZoneTexte 53">
            <a:extLst>
              <a:ext uri="{FF2B5EF4-FFF2-40B4-BE49-F238E27FC236}">
                <a16:creationId xmlns:a16="http://schemas.microsoft.com/office/drawing/2014/main" id="{15039E00-728F-4C00-A95D-A372C721A84E}"/>
              </a:ext>
            </a:extLst>
          </p:cNvPr>
          <p:cNvSpPr txBox="1"/>
          <p:nvPr/>
        </p:nvSpPr>
        <p:spPr>
          <a:xfrm>
            <a:off x="7768678" y="1763524"/>
            <a:ext cx="1345142" cy="1255728"/>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fr-FR" sz="1200" kern="1200" noProof="0" dirty="0"/>
              <a:t>6. Identifier des </a:t>
            </a:r>
            <a:r>
              <a:rPr lang="fr-FR" sz="1200" b="1" kern="1200" noProof="0" dirty="0">
                <a:solidFill>
                  <a:srgbClr val="ED7D31"/>
                </a:solidFill>
              </a:rPr>
              <a:t>actions de transition </a:t>
            </a:r>
            <a:r>
              <a:rPr lang="fr-FR" sz="1200" kern="1200" noProof="0" dirty="0"/>
              <a:t>pour passer du cercle en cours vers un cercle plus vertueux</a:t>
            </a:r>
          </a:p>
        </p:txBody>
      </p:sp>
      <p:cxnSp>
        <p:nvCxnSpPr>
          <p:cNvPr id="55" name="Connecteur droit 54">
            <a:extLst>
              <a:ext uri="{FF2B5EF4-FFF2-40B4-BE49-F238E27FC236}">
                <a16:creationId xmlns:a16="http://schemas.microsoft.com/office/drawing/2014/main" id="{CE296445-E77C-4178-93C7-53396AF35916}"/>
              </a:ext>
            </a:extLst>
          </p:cNvPr>
          <p:cNvCxnSpPr>
            <a:cxnSpLocks/>
          </p:cNvCxnSpPr>
          <p:nvPr/>
        </p:nvCxnSpPr>
        <p:spPr>
          <a:xfrm>
            <a:off x="9247072" y="1779273"/>
            <a:ext cx="0" cy="4998703"/>
          </a:xfrm>
          <a:prstGeom prst="line">
            <a:avLst/>
          </a:prstGeom>
        </p:spPr>
        <p:style>
          <a:lnRef idx="1">
            <a:schemeClr val="accent1"/>
          </a:lnRef>
          <a:fillRef idx="0">
            <a:schemeClr val="accent1"/>
          </a:fillRef>
          <a:effectRef idx="0">
            <a:schemeClr val="accent1"/>
          </a:effectRef>
          <a:fontRef idx="minor">
            <a:schemeClr val="tx1"/>
          </a:fontRef>
        </p:style>
      </p:cxnSp>
      <p:sp>
        <p:nvSpPr>
          <p:cNvPr id="56" name="Flèche : droite 55">
            <a:extLst>
              <a:ext uri="{FF2B5EF4-FFF2-40B4-BE49-F238E27FC236}">
                <a16:creationId xmlns:a16="http://schemas.microsoft.com/office/drawing/2014/main" id="{CF88C61D-DA3E-4BCD-900A-5CEAFD895BE8}"/>
              </a:ext>
            </a:extLst>
          </p:cNvPr>
          <p:cNvSpPr/>
          <p:nvPr/>
        </p:nvSpPr>
        <p:spPr>
          <a:xfrm>
            <a:off x="7826715" y="3750364"/>
            <a:ext cx="1345145" cy="757130"/>
          </a:xfrm>
          <a:prstGeom prst="rightArrow">
            <a:avLst>
              <a:gd name="adj1" fmla="val 52393"/>
              <a:gd name="adj2" fmla="val 71222"/>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cxnSp>
        <p:nvCxnSpPr>
          <p:cNvPr id="57" name="Connecteur droit 56">
            <a:extLst>
              <a:ext uri="{FF2B5EF4-FFF2-40B4-BE49-F238E27FC236}">
                <a16:creationId xmlns:a16="http://schemas.microsoft.com/office/drawing/2014/main" id="{93EC702F-59AD-42DA-BB78-1BFEEE0F4035}"/>
              </a:ext>
            </a:extLst>
          </p:cNvPr>
          <p:cNvCxnSpPr>
            <a:cxnSpLocks/>
          </p:cNvCxnSpPr>
          <p:nvPr/>
        </p:nvCxnSpPr>
        <p:spPr>
          <a:xfrm>
            <a:off x="10453025" y="1813999"/>
            <a:ext cx="0" cy="4998703"/>
          </a:xfrm>
          <a:prstGeom prst="line">
            <a:avLst/>
          </a:prstGeom>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E00850A8-2657-4820-A454-730777EACE95}"/>
              </a:ext>
            </a:extLst>
          </p:cNvPr>
          <p:cNvSpPr txBox="1"/>
          <p:nvPr/>
        </p:nvSpPr>
        <p:spPr>
          <a:xfrm>
            <a:off x="9247072" y="1776138"/>
            <a:ext cx="1150819" cy="1089529"/>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fr-FR" sz="1200" kern="1200" noProof="0" dirty="0"/>
              <a:t>7. Identifier des </a:t>
            </a:r>
            <a:r>
              <a:rPr lang="fr-FR" sz="1200" b="1" kern="1200" noProof="0" dirty="0">
                <a:solidFill>
                  <a:srgbClr val="ED7D31"/>
                </a:solidFill>
              </a:rPr>
              <a:t>actions de renforcement </a:t>
            </a:r>
            <a:r>
              <a:rPr lang="fr-FR" sz="1200" kern="1200" noProof="0" dirty="0"/>
              <a:t>pour solidifier le cercle vertueux</a:t>
            </a:r>
          </a:p>
        </p:txBody>
      </p:sp>
      <p:sp>
        <p:nvSpPr>
          <p:cNvPr id="59" name="Flèche : droite 58">
            <a:extLst>
              <a:ext uri="{FF2B5EF4-FFF2-40B4-BE49-F238E27FC236}">
                <a16:creationId xmlns:a16="http://schemas.microsoft.com/office/drawing/2014/main" id="{C6250E5F-3A70-4AF6-96CC-459DA57B3D77}"/>
              </a:ext>
            </a:extLst>
          </p:cNvPr>
          <p:cNvSpPr/>
          <p:nvPr/>
        </p:nvSpPr>
        <p:spPr>
          <a:xfrm>
            <a:off x="9322285" y="3750364"/>
            <a:ext cx="1075599" cy="757130"/>
          </a:xfrm>
          <a:prstGeom prst="rightArrow">
            <a:avLst>
              <a:gd name="adj1" fmla="val 44844"/>
              <a:gd name="adj2" fmla="val 70666"/>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sp>
        <p:nvSpPr>
          <p:cNvPr id="60" name="ZoneTexte 59">
            <a:extLst>
              <a:ext uri="{FF2B5EF4-FFF2-40B4-BE49-F238E27FC236}">
                <a16:creationId xmlns:a16="http://schemas.microsoft.com/office/drawing/2014/main" id="{E0ADAB6A-C046-4BB0-9B9B-C0F9740113BF}"/>
              </a:ext>
            </a:extLst>
          </p:cNvPr>
          <p:cNvSpPr txBox="1"/>
          <p:nvPr/>
        </p:nvSpPr>
        <p:spPr>
          <a:xfrm>
            <a:off x="10595382" y="1763524"/>
            <a:ext cx="1345140" cy="1255728"/>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fr-FR" sz="1200" dirty="0"/>
              <a:t>8.  Reprendre à partir de l’étape 4 pour des cercles encore plus vertueux, autant de fois que possible</a:t>
            </a:r>
            <a:endParaRPr lang="fr-FR" sz="1200" kern="1200" noProof="0" dirty="0"/>
          </a:p>
        </p:txBody>
      </p:sp>
      <p:grpSp>
        <p:nvGrpSpPr>
          <p:cNvPr id="61" name="Groupe 60">
            <a:extLst>
              <a:ext uri="{FF2B5EF4-FFF2-40B4-BE49-F238E27FC236}">
                <a16:creationId xmlns:a16="http://schemas.microsoft.com/office/drawing/2014/main" id="{2B892B62-A6F7-4F80-9259-11BB0AE5F746}"/>
              </a:ext>
            </a:extLst>
          </p:cNvPr>
          <p:cNvGrpSpPr/>
          <p:nvPr/>
        </p:nvGrpSpPr>
        <p:grpSpPr>
          <a:xfrm>
            <a:off x="10657407" y="3591997"/>
            <a:ext cx="1240959" cy="526922"/>
            <a:chOff x="342007" y="2700822"/>
            <a:chExt cx="2804641" cy="1055012"/>
          </a:xfrm>
        </p:grpSpPr>
        <p:sp>
          <p:nvSpPr>
            <p:cNvPr id="62" name="Rectangle 61">
              <a:extLst>
                <a:ext uri="{FF2B5EF4-FFF2-40B4-BE49-F238E27FC236}">
                  <a16:creationId xmlns:a16="http://schemas.microsoft.com/office/drawing/2014/main" id="{91903BDC-D11F-4418-8588-324F8F409A0F}"/>
                </a:ext>
              </a:extLst>
            </p:cNvPr>
            <p:cNvSpPr/>
            <p:nvPr/>
          </p:nvSpPr>
          <p:spPr>
            <a:xfrm>
              <a:off x="342007" y="2700822"/>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600" dirty="0">
                  <a:solidFill>
                    <a:schemeClr val="bg1"/>
                  </a:solidFill>
                </a:rPr>
                <a:t>+</a:t>
              </a:r>
            </a:p>
          </p:txBody>
        </p:sp>
        <p:sp>
          <p:nvSpPr>
            <p:cNvPr id="63" name="Rectangle 62">
              <a:extLst>
                <a:ext uri="{FF2B5EF4-FFF2-40B4-BE49-F238E27FC236}">
                  <a16:creationId xmlns:a16="http://schemas.microsoft.com/office/drawing/2014/main" id="{5691F3E0-4CAE-4C63-A427-04082B896012}"/>
                </a:ext>
              </a:extLst>
            </p:cNvPr>
            <p:cNvSpPr/>
            <p:nvPr/>
          </p:nvSpPr>
          <p:spPr>
            <a:xfrm>
              <a:off x="2091636" y="2700822"/>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600" dirty="0">
                  <a:solidFill>
                    <a:schemeClr val="bg1"/>
                  </a:solidFill>
                </a:rPr>
                <a:t>++</a:t>
              </a:r>
            </a:p>
          </p:txBody>
        </p:sp>
        <p:sp>
          <p:nvSpPr>
            <p:cNvPr id="64" name="Flèche : droite 63">
              <a:extLst>
                <a:ext uri="{FF2B5EF4-FFF2-40B4-BE49-F238E27FC236}">
                  <a16:creationId xmlns:a16="http://schemas.microsoft.com/office/drawing/2014/main" id="{2873ABA9-A03C-48F4-945B-977E55797C28}"/>
                </a:ext>
              </a:extLst>
            </p:cNvPr>
            <p:cNvSpPr/>
            <p:nvPr/>
          </p:nvSpPr>
          <p:spPr>
            <a:xfrm>
              <a:off x="1485644" y="3054837"/>
              <a:ext cx="517367" cy="34698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
            </a:p>
          </p:txBody>
        </p:sp>
      </p:grpSp>
      <p:graphicFrame>
        <p:nvGraphicFramePr>
          <p:cNvPr id="65" name="Diagramme 64">
            <a:extLst>
              <a:ext uri="{FF2B5EF4-FFF2-40B4-BE49-F238E27FC236}">
                <a16:creationId xmlns:a16="http://schemas.microsoft.com/office/drawing/2014/main" id="{9362A571-7587-4FD9-A022-1A3C82B678E9}"/>
              </a:ext>
            </a:extLst>
          </p:cNvPr>
          <p:cNvGraphicFramePr/>
          <p:nvPr>
            <p:extLst>
              <p:ext uri="{D42A27DB-BD31-4B8C-83A1-F6EECF244321}">
                <p14:modId xmlns:p14="http://schemas.microsoft.com/office/powerpoint/2010/main" val="453070987"/>
              </p:ext>
            </p:extLst>
          </p:nvPr>
        </p:nvGraphicFramePr>
        <p:xfrm>
          <a:off x="10532157" y="4255764"/>
          <a:ext cx="1526509" cy="124667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66" name="Flèche : droite 65">
            <a:extLst>
              <a:ext uri="{FF2B5EF4-FFF2-40B4-BE49-F238E27FC236}">
                <a16:creationId xmlns:a16="http://schemas.microsoft.com/office/drawing/2014/main" id="{121981A0-A6B9-4F82-A312-546D3ACE7F04}"/>
              </a:ext>
            </a:extLst>
          </p:cNvPr>
          <p:cNvSpPr/>
          <p:nvPr/>
        </p:nvSpPr>
        <p:spPr>
          <a:xfrm>
            <a:off x="10768584" y="5621472"/>
            <a:ext cx="1018606" cy="372673"/>
          </a:xfrm>
          <a:prstGeom prst="rightArrow">
            <a:avLst>
              <a:gd name="adj1" fmla="val 45015"/>
              <a:gd name="adj2" fmla="val 80783"/>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sp>
        <p:nvSpPr>
          <p:cNvPr id="67" name="Flèche : droite 66">
            <a:extLst>
              <a:ext uri="{FF2B5EF4-FFF2-40B4-BE49-F238E27FC236}">
                <a16:creationId xmlns:a16="http://schemas.microsoft.com/office/drawing/2014/main" id="{66A4D74C-8065-49B6-853B-1141EE2BAF29}"/>
              </a:ext>
            </a:extLst>
          </p:cNvPr>
          <p:cNvSpPr/>
          <p:nvPr/>
        </p:nvSpPr>
        <p:spPr>
          <a:xfrm>
            <a:off x="10786109" y="6144563"/>
            <a:ext cx="1018606" cy="372673"/>
          </a:xfrm>
          <a:prstGeom prst="rightArrow">
            <a:avLst>
              <a:gd name="adj1" fmla="val 45015"/>
              <a:gd name="adj2" fmla="val 807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grpSp>
        <p:nvGrpSpPr>
          <p:cNvPr id="68" name="Groupe 67">
            <a:extLst>
              <a:ext uri="{FF2B5EF4-FFF2-40B4-BE49-F238E27FC236}">
                <a16:creationId xmlns:a16="http://schemas.microsoft.com/office/drawing/2014/main" id="{5C1A3A17-CAA5-4B35-851B-5F39B4876EA5}"/>
              </a:ext>
            </a:extLst>
          </p:cNvPr>
          <p:cNvGrpSpPr/>
          <p:nvPr/>
        </p:nvGrpSpPr>
        <p:grpSpPr>
          <a:xfrm>
            <a:off x="208384" y="4155525"/>
            <a:ext cx="819667" cy="819667"/>
            <a:chOff x="3585358" y="33199"/>
            <a:chExt cx="1150421" cy="1150421"/>
          </a:xfrm>
          <a:solidFill>
            <a:schemeClr val="bg1">
              <a:lumMod val="95000"/>
            </a:schemeClr>
          </a:solidFill>
        </p:grpSpPr>
        <p:sp>
          <p:nvSpPr>
            <p:cNvPr id="69" name="Rectangle 68">
              <a:extLst>
                <a:ext uri="{FF2B5EF4-FFF2-40B4-BE49-F238E27FC236}">
                  <a16:creationId xmlns:a16="http://schemas.microsoft.com/office/drawing/2014/main" id="{004686CF-C213-4036-80EE-1FBD76553BB2}"/>
                </a:ext>
              </a:extLst>
            </p:cNvPr>
            <p:cNvSpPr/>
            <p:nvPr/>
          </p:nvSpPr>
          <p:spPr>
            <a:xfrm>
              <a:off x="3585358" y="33199"/>
              <a:ext cx="1150421" cy="1150421"/>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70" name="ZoneTexte 69">
              <a:extLst>
                <a:ext uri="{FF2B5EF4-FFF2-40B4-BE49-F238E27FC236}">
                  <a16:creationId xmlns:a16="http://schemas.microsoft.com/office/drawing/2014/main" id="{CB1C3176-2DAC-45DA-8D81-72F68890A846}"/>
                </a:ext>
              </a:extLst>
            </p:cNvPr>
            <p:cNvSpPr txBox="1"/>
            <p:nvPr/>
          </p:nvSpPr>
          <p:spPr>
            <a:xfrm>
              <a:off x="3585358" y="33199"/>
              <a:ext cx="1150421" cy="115042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fr-FR" sz="1200" kern="1200" noProof="0" dirty="0"/>
            </a:p>
          </p:txBody>
        </p:sp>
      </p:grpSp>
      <p:grpSp>
        <p:nvGrpSpPr>
          <p:cNvPr id="71" name="Groupe 70">
            <a:extLst>
              <a:ext uri="{FF2B5EF4-FFF2-40B4-BE49-F238E27FC236}">
                <a16:creationId xmlns:a16="http://schemas.microsoft.com/office/drawing/2014/main" id="{FAFDED89-2E06-4534-A881-295933B916D2}"/>
              </a:ext>
            </a:extLst>
          </p:cNvPr>
          <p:cNvGrpSpPr/>
          <p:nvPr/>
        </p:nvGrpSpPr>
        <p:grpSpPr>
          <a:xfrm>
            <a:off x="208384" y="5010611"/>
            <a:ext cx="819667" cy="819667"/>
            <a:chOff x="3585358" y="33199"/>
            <a:chExt cx="1150421" cy="1150421"/>
          </a:xfrm>
          <a:solidFill>
            <a:schemeClr val="bg1">
              <a:lumMod val="95000"/>
            </a:schemeClr>
          </a:solidFill>
        </p:grpSpPr>
        <p:sp>
          <p:nvSpPr>
            <p:cNvPr id="72" name="Rectangle 71">
              <a:extLst>
                <a:ext uri="{FF2B5EF4-FFF2-40B4-BE49-F238E27FC236}">
                  <a16:creationId xmlns:a16="http://schemas.microsoft.com/office/drawing/2014/main" id="{789527FA-8AB6-4FA9-B013-23ED96F4BDD2}"/>
                </a:ext>
              </a:extLst>
            </p:cNvPr>
            <p:cNvSpPr/>
            <p:nvPr/>
          </p:nvSpPr>
          <p:spPr>
            <a:xfrm>
              <a:off x="3585358" y="33199"/>
              <a:ext cx="1150421" cy="1150421"/>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73" name="ZoneTexte 72">
              <a:extLst>
                <a:ext uri="{FF2B5EF4-FFF2-40B4-BE49-F238E27FC236}">
                  <a16:creationId xmlns:a16="http://schemas.microsoft.com/office/drawing/2014/main" id="{730F6F9F-FF81-4A10-BA6A-813CE86FF0B5}"/>
                </a:ext>
              </a:extLst>
            </p:cNvPr>
            <p:cNvSpPr txBox="1"/>
            <p:nvPr/>
          </p:nvSpPr>
          <p:spPr>
            <a:xfrm>
              <a:off x="3585358" y="33199"/>
              <a:ext cx="1150421" cy="115042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fr-FR" sz="1200" kern="1200" noProof="0" dirty="0"/>
            </a:p>
          </p:txBody>
        </p:sp>
      </p:grpSp>
    </p:spTree>
    <p:extLst>
      <p:ext uri="{BB962C8B-B14F-4D97-AF65-F5344CB8AC3E}">
        <p14:creationId xmlns:p14="http://schemas.microsoft.com/office/powerpoint/2010/main" val="332832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Connecteur droit avec flèche 30">
            <a:extLst>
              <a:ext uri="{FF2B5EF4-FFF2-40B4-BE49-F238E27FC236}">
                <a16:creationId xmlns:a16="http://schemas.microsoft.com/office/drawing/2014/main" id="{D918C159-868E-4241-8E4B-878D441C6E5E}"/>
              </a:ext>
            </a:extLst>
          </p:cNvPr>
          <p:cNvCxnSpPr>
            <a:cxnSpLocks/>
          </p:cNvCxnSpPr>
          <p:nvPr/>
        </p:nvCxnSpPr>
        <p:spPr>
          <a:xfrm>
            <a:off x="6066722" y="3604441"/>
            <a:ext cx="14073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3D25CAF8-2BF7-406F-B0B0-1FC0CE0B440B}"/>
              </a:ext>
            </a:extLst>
          </p:cNvPr>
          <p:cNvSpPr>
            <a:spLocks noGrp="1"/>
          </p:cNvSpPr>
          <p:nvPr>
            <p:ph type="title"/>
          </p:nvPr>
        </p:nvSpPr>
        <p:spPr>
          <a:xfrm>
            <a:off x="838200" y="365126"/>
            <a:ext cx="10515600" cy="749300"/>
          </a:xfrm>
        </p:spPr>
        <p:txBody>
          <a:bodyPr/>
          <a:lstStyle/>
          <a:p>
            <a:r>
              <a:rPr lang="fr-FR" dirty="0"/>
              <a:t>Usages des TransfoCircles</a:t>
            </a:r>
          </a:p>
        </p:txBody>
      </p:sp>
      <p:sp>
        <p:nvSpPr>
          <p:cNvPr id="3" name="Espace réservé du contenu 2">
            <a:extLst>
              <a:ext uri="{FF2B5EF4-FFF2-40B4-BE49-F238E27FC236}">
                <a16:creationId xmlns:a16="http://schemas.microsoft.com/office/drawing/2014/main" id="{CF45322B-3C8D-4BAC-A772-C5F4A08EC159}"/>
              </a:ext>
            </a:extLst>
          </p:cNvPr>
          <p:cNvSpPr>
            <a:spLocks noGrp="1"/>
          </p:cNvSpPr>
          <p:nvPr>
            <p:ph idx="1"/>
          </p:nvPr>
        </p:nvSpPr>
        <p:spPr>
          <a:xfrm>
            <a:off x="942975" y="1423988"/>
            <a:ext cx="4619626" cy="4351338"/>
          </a:xfrm>
        </p:spPr>
        <p:txBody>
          <a:bodyPr>
            <a:noAutofit/>
          </a:bodyPr>
          <a:lstStyle/>
          <a:p>
            <a:r>
              <a:rPr lang="fr-FR" sz="1600" b="1" dirty="0"/>
              <a:t>Identification des actions simultanées : </a:t>
            </a:r>
            <a:r>
              <a:rPr lang="fr-FR" sz="1600" dirty="0"/>
              <a:t>Lorsque des actions de ralentissement, de transition ou de renforcement sont à effectuer, mieux vaut les opérer en simultané pour bien combiner les forces </a:t>
            </a:r>
          </a:p>
          <a:p>
            <a:endParaRPr lang="fr-FR" sz="1600" dirty="0"/>
          </a:p>
          <a:p>
            <a:r>
              <a:rPr lang="fr-FR" sz="1600" b="1" dirty="0"/>
              <a:t>Priorisation des actions (recommandées) : </a:t>
            </a:r>
            <a:r>
              <a:rPr lang="fr-FR" sz="1600" dirty="0"/>
              <a:t>Pour éviter de naviguer contre le courant, il est recommandé, lors du traitement d’un cercle vicieux, de se concentrer d’abord sur les actions de ralentissement, puis sur les actions de transition, puis sur les actions de renforcement. Cette priorisation permet d’établir un plan d’action plus facilement. </a:t>
            </a:r>
          </a:p>
          <a:p>
            <a:endParaRPr lang="fr-FR" sz="1600" dirty="0"/>
          </a:p>
          <a:p>
            <a:r>
              <a:rPr lang="fr-FR" sz="1600" b="1" dirty="0"/>
              <a:t>Ne pas hésiter à faire des étapes (cercles) intermédiaires </a:t>
            </a:r>
            <a:r>
              <a:rPr lang="fr-FR" sz="1600" dirty="0"/>
              <a:t>: Le changement est difficile, les TransfoCircles permettent d’économiser l’énergie en établissant des cercles vertueux successifs. Chercher à établir des cercles « légèrement plus vertueux » plutôt que « beaucoup plus vertueux » vous permettra d’y aller pas à pas.</a:t>
            </a:r>
          </a:p>
          <a:p>
            <a:endParaRPr lang="fr-FR" sz="1600" dirty="0"/>
          </a:p>
        </p:txBody>
      </p:sp>
      <p:sp>
        <p:nvSpPr>
          <p:cNvPr id="5" name="ZoneTexte 4">
            <a:extLst>
              <a:ext uri="{FF2B5EF4-FFF2-40B4-BE49-F238E27FC236}">
                <a16:creationId xmlns:a16="http://schemas.microsoft.com/office/drawing/2014/main" id="{F95B0F7C-42AD-4826-8153-14CD5F5E9F82}"/>
              </a:ext>
            </a:extLst>
          </p:cNvPr>
          <p:cNvSpPr txBox="1"/>
          <p:nvPr/>
        </p:nvSpPr>
        <p:spPr>
          <a:xfrm>
            <a:off x="7474041" y="1423988"/>
            <a:ext cx="3933825" cy="5016758"/>
          </a:xfrm>
          <a:prstGeom prst="rect">
            <a:avLst/>
          </a:prstGeom>
          <a:noFill/>
        </p:spPr>
        <p:txBody>
          <a:bodyPr wrap="square">
            <a:spAutoFit/>
          </a:bodyPr>
          <a:lstStyle/>
          <a:p>
            <a:pPr marL="285750" indent="-285750">
              <a:buFont typeface="Arial" panose="020B0604020202020204" pitchFamily="34" charset="0"/>
              <a:buChar char="•"/>
            </a:pPr>
            <a:r>
              <a:rPr lang="fr-FR" sz="1600" b="1" dirty="0"/>
              <a:t>Multi-cercles :</a:t>
            </a:r>
            <a:r>
              <a:rPr lang="fr-FR" sz="1600" dirty="0"/>
              <a:t> S’il y a plusieurs cercles vicieux ou vertueux possibles, il peut être intéressant d’aborder plusieurs cercles à la fois. Attention toutefois à la dispersion entre équipe.</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b="1" dirty="0"/>
              <a:t>Actions à effectuer avant de passer à la prochaine étape de définition</a:t>
            </a:r>
            <a:r>
              <a:rPr lang="fr-FR" sz="1600" dirty="0"/>
              <a:t> : Dans la mise en application réelle des TransfoCircles, il peut être intéressant d’effectuer les actions recensées dans une des étapes (3, 6, 7) avant d’enchaîner sur les étapes suivantes. Cela permet de travailler le terrain et de récupérer des informations entre chaque phase de modélisation.</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p:txBody>
      </p:sp>
      <p:pic>
        <p:nvPicPr>
          <p:cNvPr id="7" name="Graphique 6" descr="Priorités avec un remplissage uni">
            <a:extLst>
              <a:ext uri="{FF2B5EF4-FFF2-40B4-BE49-F238E27FC236}">
                <a16:creationId xmlns:a16="http://schemas.microsoft.com/office/drawing/2014/main" id="{8A102E5B-F832-4C92-88E9-6E48403BF8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225" y="2743200"/>
            <a:ext cx="914400" cy="914400"/>
          </a:xfrm>
          <a:prstGeom prst="rect">
            <a:avLst/>
          </a:prstGeom>
        </p:spPr>
      </p:pic>
      <p:sp>
        <p:nvSpPr>
          <p:cNvPr id="11" name="Flèche : droite 10">
            <a:extLst>
              <a:ext uri="{FF2B5EF4-FFF2-40B4-BE49-F238E27FC236}">
                <a16:creationId xmlns:a16="http://schemas.microsoft.com/office/drawing/2014/main" id="{B7945BE2-7B27-4A0D-87A6-E5E63CED7A21}"/>
              </a:ext>
            </a:extLst>
          </p:cNvPr>
          <p:cNvSpPr/>
          <p:nvPr/>
        </p:nvSpPr>
        <p:spPr>
          <a:xfrm>
            <a:off x="627232" y="1691321"/>
            <a:ext cx="421935" cy="237491"/>
          </a:xfrm>
          <a:prstGeom prst="rightArrow">
            <a:avLst>
              <a:gd name="adj1" fmla="val 52393"/>
              <a:gd name="adj2" fmla="val 71222"/>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sp>
        <p:nvSpPr>
          <p:cNvPr id="12" name="Flèche : droite 11">
            <a:extLst>
              <a:ext uri="{FF2B5EF4-FFF2-40B4-BE49-F238E27FC236}">
                <a16:creationId xmlns:a16="http://schemas.microsoft.com/office/drawing/2014/main" id="{E10A859A-8845-4DE1-B687-BEFD3087578C}"/>
              </a:ext>
            </a:extLst>
          </p:cNvPr>
          <p:cNvSpPr/>
          <p:nvPr/>
        </p:nvSpPr>
        <p:spPr>
          <a:xfrm>
            <a:off x="484357" y="1413033"/>
            <a:ext cx="421935" cy="237491"/>
          </a:xfrm>
          <a:prstGeom prst="rightArrow">
            <a:avLst>
              <a:gd name="adj1" fmla="val 52393"/>
              <a:gd name="adj2" fmla="val 71222"/>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sp>
        <p:nvSpPr>
          <p:cNvPr id="13" name="Flèche : droite 12">
            <a:extLst>
              <a:ext uri="{FF2B5EF4-FFF2-40B4-BE49-F238E27FC236}">
                <a16:creationId xmlns:a16="http://schemas.microsoft.com/office/drawing/2014/main" id="{FDA30313-FDCB-496E-A262-586B4F306379}"/>
              </a:ext>
            </a:extLst>
          </p:cNvPr>
          <p:cNvSpPr/>
          <p:nvPr/>
        </p:nvSpPr>
        <p:spPr>
          <a:xfrm>
            <a:off x="484357" y="1917857"/>
            <a:ext cx="421935" cy="237491"/>
          </a:xfrm>
          <a:prstGeom prst="rightArrow">
            <a:avLst>
              <a:gd name="adj1" fmla="val 52393"/>
              <a:gd name="adj2" fmla="val 71222"/>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grpSp>
        <p:nvGrpSpPr>
          <p:cNvPr id="18" name="Groupe 17">
            <a:extLst>
              <a:ext uri="{FF2B5EF4-FFF2-40B4-BE49-F238E27FC236}">
                <a16:creationId xmlns:a16="http://schemas.microsoft.com/office/drawing/2014/main" id="{22761298-B8BC-4300-9EE9-86637BFD9DCB}"/>
              </a:ext>
            </a:extLst>
          </p:cNvPr>
          <p:cNvGrpSpPr/>
          <p:nvPr/>
        </p:nvGrpSpPr>
        <p:grpSpPr>
          <a:xfrm>
            <a:off x="336010" y="4991312"/>
            <a:ext cx="718627" cy="718627"/>
            <a:chOff x="187665" y="5023032"/>
            <a:chExt cx="718627" cy="718627"/>
          </a:xfrm>
        </p:grpSpPr>
        <p:sp>
          <p:nvSpPr>
            <p:cNvPr id="14" name="Ellipse 13">
              <a:extLst>
                <a:ext uri="{FF2B5EF4-FFF2-40B4-BE49-F238E27FC236}">
                  <a16:creationId xmlns:a16="http://schemas.microsoft.com/office/drawing/2014/main" id="{A79FFCA9-0C49-4A21-86BA-102F59E914A1}"/>
                </a:ext>
              </a:extLst>
            </p:cNvPr>
            <p:cNvSpPr/>
            <p:nvPr/>
          </p:nvSpPr>
          <p:spPr>
            <a:xfrm>
              <a:off x="187665" y="5023032"/>
              <a:ext cx="718627" cy="718627"/>
            </a:xfrm>
            <a:prstGeom prst="ellipse">
              <a:avLst/>
            </a:prstGeom>
            <a:noFill/>
            <a:ln>
              <a:solidFill>
                <a:srgbClr val="0683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4FEDBD61-D2E9-440B-8AC2-99D5B4228C5E}"/>
                </a:ext>
              </a:extLst>
            </p:cNvPr>
            <p:cNvSpPr/>
            <p:nvPr/>
          </p:nvSpPr>
          <p:spPr>
            <a:xfrm>
              <a:off x="264567" y="5099934"/>
              <a:ext cx="564821" cy="564821"/>
            </a:xfrm>
            <a:prstGeom prst="ellipse">
              <a:avLst/>
            </a:prstGeom>
            <a:noFill/>
            <a:ln>
              <a:solidFill>
                <a:srgbClr val="0683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711CFEF3-691D-48F7-B6D0-A0ADEE463261}"/>
                </a:ext>
              </a:extLst>
            </p:cNvPr>
            <p:cNvSpPr/>
            <p:nvPr/>
          </p:nvSpPr>
          <p:spPr>
            <a:xfrm>
              <a:off x="360883" y="5208971"/>
              <a:ext cx="372188" cy="372188"/>
            </a:xfrm>
            <a:prstGeom prst="ellipse">
              <a:avLst/>
            </a:prstGeom>
            <a:noFill/>
            <a:ln>
              <a:solidFill>
                <a:srgbClr val="0683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41ABB263-587F-46B0-93A0-23188D44E104}"/>
                </a:ext>
              </a:extLst>
            </p:cNvPr>
            <p:cNvSpPr/>
            <p:nvPr/>
          </p:nvSpPr>
          <p:spPr>
            <a:xfrm>
              <a:off x="435906" y="5286375"/>
              <a:ext cx="219172" cy="219172"/>
            </a:xfrm>
            <a:prstGeom prst="ellips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llipse 18">
            <a:extLst>
              <a:ext uri="{FF2B5EF4-FFF2-40B4-BE49-F238E27FC236}">
                <a16:creationId xmlns:a16="http://schemas.microsoft.com/office/drawing/2014/main" id="{A0495E88-2C71-4726-9DCC-7FB7F214DC28}"/>
              </a:ext>
            </a:extLst>
          </p:cNvPr>
          <p:cNvSpPr/>
          <p:nvPr/>
        </p:nvSpPr>
        <p:spPr>
          <a:xfrm>
            <a:off x="6334381" y="1345054"/>
            <a:ext cx="564821" cy="564821"/>
          </a:xfrm>
          <a:prstGeom prst="ellipse">
            <a:avLst/>
          </a:prstGeom>
          <a:noFill/>
          <a:ln>
            <a:solidFill>
              <a:srgbClr val="0683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AC8F40B0-D616-40D6-8CF4-9DC9026425E0}"/>
              </a:ext>
            </a:extLst>
          </p:cNvPr>
          <p:cNvSpPr/>
          <p:nvPr/>
        </p:nvSpPr>
        <p:spPr>
          <a:xfrm>
            <a:off x="6909220" y="1730447"/>
            <a:ext cx="564821" cy="564821"/>
          </a:xfrm>
          <a:prstGeom prst="ellipse">
            <a:avLst/>
          </a:prstGeom>
          <a:noFill/>
          <a:ln>
            <a:solidFill>
              <a:srgbClr val="0683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70F313F5-5EB9-43AE-A97A-BC772E019C43}"/>
              </a:ext>
            </a:extLst>
          </p:cNvPr>
          <p:cNvSpPr/>
          <p:nvPr/>
        </p:nvSpPr>
        <p:spPr>
          <a:xfrm>
            <a:off x="6274596" y="2155348"/>
            <a:ext cx="564821" cy="564821"/>
          </a:xfrm>
          <a:prstGeom prst="ellipse">
            <a:avLst/>
          </a:prstGeom>
          <a:noFill/>
          <a:ln>
            <a:solidFill>
              <a:srgbClr val="0683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3A8ABE6B-F63E-482B-A2C4-D3052A63F09C}"/>
              </a:ext>
            </a:extLst>
          </p:cNvPr>
          <p:cNvSpPr/>
          <p:nvPr/>
        </p:nvSpPr>
        <p:spPr>
          <a:xfrm>
            <a:off x="6361600" y="2242352"/>
            <a:ext cx="390812" cy="390812"/>
          </a:xfrm>
          <a:prstGeom prst="ellips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AF1EACAE-A8CA-4F63-A485-5990D977B759}"/>
              </a:ext>
            </a:extLst>
          </p:cNvPr>
          <p:cNvSpPr/>
          <p:nvPr/>
        </p:nvSpPr>
        <p:spPr>
          <a:xfrm>
            <a:off x="7010121" y="1843072"/>
            <a:ext cx="363018" cy="339570"/>
          </a:xfrm>
          <a:prstGeom prst="ellips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5D83323D-A8C4-4270-B337-DBDA72EF93D4}"/>
              </a:ext>
            </a:extLst>
          </p:cNvPr>
          <p:cNvSpPr/>
          <p:nvPr/>
        </p:nvSpPr>
        <p:spPr>
          <a:xfrm>
            <a:off x="6435282" y="1455064"/>
            <a:ext cx="363018" cy="339570"/>
          </a:xfrm>
          <a:prstGeom prst="ellips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Graphique 25" descr="Calendrier journalier contour">
            <a:extLst>
              <a:ext uri="{FF2B5EF4-FFF2-40B4-BE49-F238E27FC236}">
                <a16:creationId xmlns:a16="http://schemas.microsoft.com/office/drawing/2014/main" id="{00D76DF3-25C5-4271-B88D-B4B9E6D790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2664" y="3239822"/>
            <a:ext cx="323213" cy="323213"/>
          </a:xfrm>
          <a:prstGeom prst="rect">
            <a:avLst/>
          </a:prstGeom>
        </p:spPr>
      </p:pic>
      <p:pic>
        <p:nvPicPr>
          <p:cNvPr id="27" name="Graphique 26" descr="Calendrier journalier contour">
            <a:extLst>
              <a:ext uri="{FF2B5EF4-FFF2-40B4-BE49-F238E27FC236}">
                <a16:creationId xmlns:a16="http://schemas.microsoft.com/office/drawing/2014/main" id="{128CA0CF-93C9-4940-8EC3-69D3F30744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6522" y="3222865"/>
            <a:ext cx="336831" cy="336831"/>
          </a:xfrm>
          <a:prstGeom prst="rect">
            <a:avLst/>
          </a:prstGeom>
        </p:spPr>
      </p:pic>
      <p:sp>
        <p:nvSpPr>
          <p:cNvPr id="28" name="Octogone 27">
            <a:extLst>
              <a:ext uri="{FF2B5EF4-FFF2-40B4-BE49-F238E27FC236}">
                <a16:creationId xmlns:a16="http://schemas.microsoft.com/office/drawing/2014/main" id="{B811B445-F237-434B-BB9F-0F7118CF5428}"/>
              </a:ext>
            </a:extLst>
          </p:cNvPr>
          <p:cNvSpPr/>
          <p:nvPr/>
        </p:nvSpPr>
        <p:spPr>
          <a:xfrm>
            <a:off x="6468607" y="3366857"/>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29" name="Octogone 28">
            <a:extLst>
              <a:ext uri="{FF2B5EF4-FFF2-40B4-BE49-F238E27FC236}">
                <a16:creationId xmlns:a16="http://schemas.microsoft.com/office/drawing/2014/main" id="{5EC28ED2-C24A-4C73-A3C4-D7A025959A17}"/>
              </a:ext>
            </a:extLst>
          </p:cNvPr>
          <p:cNvSpPr/>
          <p:nvPr/>
        </p:nvSpPr>
        <p:spPr>
          <a:xfrm>
            <a:off x="6464841" y="3613281"/>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33" name="Octogone 32">
            <a:extLst>
              <a:ext uri="{FF2B5EF4-FFF2-40B4-BE49-F238E27FC236}">
                <a16:creationId xmlns:a16="http://schemas.microsoft.com/office/drawing/2014/main" id="{70F9860D-E2E2-4BB0-93EC-A2F43D5D3FA4}"/>
              </a:ext>
            </a:extLst>
          </p:cNvPr>
          <p:cNvSpPr/>
          <p:nvPr/>
        </p:nvSpPr>
        <p:spPr>
          <a:xfrm>
            <a:off x="6464841" y="3855606"/>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34" name="Ellipse 33">
            <a:extLst>
              <a:ext uri="{FF2B5EF4-FFF2-40B4-BE49-F238E27FC236}">
                <a16:creationId xmlns:a16="http://schemas.microsoft.com/office/drawing/2014/main" id="{E7C0E4B6-BDE1-4BC3-9FDA-50A187E1C8C2}"/>
              </a:ext>
            </a:extLst>
          </p:cNvPr>
          <p:cNvSpPr/>
          <p:nvPr/>
        </p:nvSpPr>
        <p:spPr>
          <a:xfrm>
            <a:off x="6217361" y="3576372"/>
            <a:ext cx="73818" cy="73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C12C3526-56B3-438F-9F05-A5EFE87AD024}"/>
              </a:ext>
            </a:extLst>
          </p:cNvPr>
          <p:cNvSpPr/>
          <p:nvPr/>
        </p:nvSpPr>
        <p:spPr>
          <a:xfrm>
            <a:off x="6800922" y="3576372"/>
            <a:ext cx="73818" cy="73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6CF9BFD3-55F6-4E99-B488-D3F42CDD948A}"/>
              </a:ext>
            </a:extLst>
          </p:cNvPr>
          <p:cNvSpPr/>
          <p:nvPr/>
        </p:nvSpPr>
        <p:spPr>
          <a:xfrm>
            <a:off x="7310665" y="3562748"/>
            <a:ext cx="73818" cy="73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Graphique 38" descr="Calendrier journalier contour">
            <a:extLst>
              <a:ext uri="{FF2B5EF4-FFF2-40B4-BE49-F238E27FC236}">
                <a16:creationId xmlns:a16="http://schemas.microsoft.com/office/drawing/2014/main" id="{ABDD531A-08C2-4977-9197-345828D6EA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3023" y="3217078"/>
            <a:ext cx="336831" cy="336831"/>
          </a:xfrm>
          <a:prstGeom prst="rect">
            <a:avLst/>
          </a:prstGeom>
        </p:spPr>
      </p:pic>
      <p:sp>
        <p:nvSpPr>
          <p:cNvPr id="40" name="Flèche : droite 39">
            <a:extLst>
              <a:ext uri="{FF2B5EF4-FFF2-40B4-BE49-F238E27FC236}">
                <a16:creationId xmlns:a16="http://schemas.microsoft.com/office/drawing/2014/main" id="{47BB09C6-9F33-4552-A26A-2DE048DD084B}"/>
              </a:ext>
            </a:extLst>
          </p:cNvPr>
          <p:cNvSpPr/>
          <p:nvPr/>
        </p:nvSpPr>
        <p:spPr>
          <a:xfrm>
            <a:off x="7046856" y="3682314"/>
            <a:ext cx="146795" cy="82625"/>
          </a:xfrm>
          <a:prstGeom prst="rightArrow">
            <a:avLst>
              <a:gd name="adj1" fmla="val 52393"/>
              <a:gd name="adj2" fmla="val 71222"/>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sp>
        <p:nvSpPr>
          <p:cNvPr id="41" name="Flèche : droite 40">
            <a:extLst>
              <a:ext uri="{FF2B5EF4-FFF2-40B4-BE49-F238E27FC236}">
                <a16:creationId xmlns:a16="http://schemas.microsoft.com/office/drawing/2014/main" id="{B8D10FD5-70F4-45BB-94B6-9D0E707A9CD3}"/>
              </a:ext>
            </a:extLst>
          </p:cNvPr>
          <p:cNvSpPr/>
          <p:nvPr/>
        </p:nvSpPr>
        <p:spPr>
          <a:xfrm>
            <a:off x="7047667" y="3595253"/>
            <a:ext cx="146795" cy="82625"/>
          </a:xfrm>
          <a:prstGeom prst="rightArrow">
            <a:avLst>
              <a:gd name="adj1" fmla="val 52393"/>
              <a:gd name="adj2" fmla="val 71222"/>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sp>
        <p:nvSpPr>
          <p:cNvPr id="42" name="Flèche : droite 41">
            <a:extLst>
              <a:ext uri="{FF2B5EF4-FFF2-40B4-BE49-F238E27FC236}">
                <a16:creationId xmlns:a16="http://schemas.microsoft.com/office/drawing/2014/main" id="{4701EFB4-9ED8-491E-85BD-9489A275A09D}"/>
              </a:ext>
            </a:extLst>
          </p:cNvPr>
          <p:cNvSpPr/>
          <p:nvPr/>
        </p:nvSpPr>
        <p:spPr>
          <a:xfrm>
            <a:off x="7046045" y="3507694"/>
            <a:ext cx="146795" cy="82625"/>
          </a:xfrm>
          <a:prstGeom prst="rightArrow">
            <a:avLst>
              <a:gd name="adj1" fmla="val 52393"/>
              <a:gd name="adj2" fmla="val 71222"/>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sp>
        <p:nvSpPr>
          <p:cNvPr id="43" name="Flèche : droite 42">
            <a:extLst>
              <a:ext uri="{FF2B5EF4-FFF2-40B4-BE49-F238E27FC236}">
                <a16:creationId xmlns:a16="http://schemas.microsoft.com/office/drawing/2014/main" id="{820EA5A9-AABA-480D-AF50-8FAEBC156EC3}"/>
              </a:ext>
            </a:extLst>
          </p:cNvPr>
          <p:cNvSpPr/>
          <p:nvPr/>
        </p:nvSpPr>
        <p:spPr>
          <a:xfrm>
            <a:off x="7046856" y="3420633"/>
            <a:ext cx="146795" cy="82625"/>
          </a:xfrm>
          <a:prstGeom prst="rightArrow">
            <a:avLst>
              <a:gd name="adj1" fmla="val 52393"/>
              <a:gd name="adj2" fmla="val 71222"/>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spTree>
    <p:extLst>
      <p:ext uri="{BB962C8B-B14F-4D97-AF65-F5344CB8AC3E}">
        <p14:creationId xmlns:p14="http://schemas.microsoft.com/office/powerpoint/2010/main" val="31190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B13C3912-E33F-47F1-ABAF-D0E337E9DC51}"/>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A vous de jouer</a:t>
            </a:r>
          </a:p>
        </p:txBody>
      </p:sp>
      <p:sp>
        <p:nvSpPr>
          <p:cNvPr id="5" name="Espace réservé du texte 4">
            <a:extLst>
              <a:ext uri="{FF2B5EF4-FFF2-40B4-BE49-F238E27FC236}">
                <a16:creationId xmlns:a16="http://schemas.microsoft.com/office/drawing/2014/main" id="{ED57A40E-2424-48AE-BE7E-7363A8EFEC54}"/>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fr-FR" kern="1200" dirty="0">
                <a:solidFill>
                  <a:schemeClr val="tx1"/>
                </a:solidFill>
                <a:latin typeface="+mn-lt"/>
                <a:ea typeface="+mn-ea"/>
                <a:cs typeface="+mn-cs"/>
              </a:rPr>
              <a:t>Entraînement pour se lancer dans la pratique !</a:t>
            </a:r>
          </a:p>
        </p:txBody>
      </p:sp>
      <p:grpSp>
        <p:nvGrpSpPr>
          <p:cNvPr id="11" name="Groupe 10">
            <a:extLst>
              <a:ext uri="{FF2B5EF4-FFF2-40B4-BE49-F238E27FC236}">
                <a16:creationId xmlns:a16="http://schemas.microsoft.com/office/drawing/2014/main" id="{6FEB353A-0913-41B5-A1C5-03901CC4F32D}"/>
              </a:ext>
            </a:extLst>
          </p:cNvPr>
          <p:cNvGrpSpPr/>
          <p:nvPr/>
        </p:nvGrpSpPr>
        <p:grpSpPr>
          <a:xfrm>
            <a:off x="6813827" y="456351"/>
            <a:ext cx="3443977" cy="3286689"/>
            <a:chOff x="7751397" y="452237"/>
            <a:chExt cx="3555480" cy="3393100"/>
          </a:xfrm>
        </p:grpSpPr>
        <p:graphicFrame>
          <p:nvGraphicFramePr>
            <p:cNvPr id="13" name="Diagramme 12">
              <a:extLst>
                <a:ext uri="{FF2B5EF4-FFF2-40B4-BE49-F238E27FC236}">
                  <a16:creationId xmlns:a16="http://schemas.microsoft.com/office/drawing/2014/main" id="{8D06B4DB-1AFF-4F3A-AC82-D5E3DD8C3F63}"/>
                </a:ext>
              </a:extLst>
            </p:cNvPr>
            <p:cNvGraphicFramePr/>
            <p:nvPr>
              <p:extLst>
                <p:ext uri="{D42A27DB-BD31-4B8C-83A1-F6EECF244321}">
                  <p14:modId xmlns:p14="http://schemas.microsoft.com/office/powerpoint/2010/main" val="1751921148"/>
                </p:ext>
              </p:extLst>
            </p:nvPr>
          </p:nvGraphicFramePr>
          <p:xfrm>
            <a:off x="9001329" y="1781871"/>
            <a:ext cx="960590" cy="858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me 13">
              <a:extLst>
                <a:ext uri="{FF2B5EF4-FFF2-40B4-BE49-F238E27FC236}">
                  <a16:creationId xmlns:a16="http://schemas.microsoft.com/office/drawing/2014/main" id="{697E0C4E-178D-47A0-9E91-0EBFCAE927C5}"/>
                </a:ext>
              </a:extLst>
            </p:cNvPr>
            <p:cNvGraphicFramePr/>
            <p:nvPr>
              <p:extLst>
                <p:ext uri="{D42A27DB-BD31-4B8C-83A1-F6EECF244321}">
                  <p14:modId xmlns:p14="http://schemas.microsoft.com/office/powerpoint/2010/main" val="3820123441"/>
                </p:ext>
              </p:extLst>
            </p:nvPr>
          </p:nvGraphicFramePr>
          <p:xfrm>
            <a:off x="7751397" y="699712"/>
            <a:ext cx="3555480" cy="31456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Flèche : droite 14">
              <a:extLst>
                <a:ext uri="{FF2B5EF4-FFF2-40B4-BE49-F238E27FC236}">
                  <a16:creationId xmlns:a16="http://schemas.microsoft.com/office/drawing/2014/main" id="{124D8689-8A92-4B27-A529-7D781C710301}"/>
                </a:ext>
              </a:extLst>
            </p:cNvPr>
            <p:cNvSpPr/>
            <p:nvPr/>
          </p:nvSpPr>
          <p:spPr>
            <a:xfrm rot="18264277">
              <a:off x="9642165" y="1299097"/>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16" name="Flèche : droite 15">
              <a:extLst>
                <a:ext uri="{FF2B5EF4-FFF2-40B4-BE49-F238E27FC236}">
                  <a16:creationId xmlns:a16="http://schemas.microsoft.com/office/drawing/2014/main" id="{52905AFE-00B0-4A9B-B43B-E13DD7157658}"/>
                </a:ext>
              </a:extLst>
            </p:cNvPr>
            <p:cNvSpPr/>
            <p:nvPr/>
          </p:nvSpPr>
          <p:spPr>
            <a:xfrm rot="819009">
              <a:off x="9949880" y="2199023"/>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18" name="Flèche : droite 17">
              <a:extLst>
                <a:ext uri="{FF2B5EF4-FFF2-40B4-BE49-F238E27FC236}">
                  <a16:creationId xmlns:a16="http://schemas.microsoft.com/office/drawing/2014/main" id="{ED1801A4-E0ED-4030-8DF0-56C11BA4BB97}"/>
                </a:ext>
              </a:extLst>
            </p:cNvPr>
            <p:cNvSpPr/>
            <p:nvPr/>
          </p:nvSpPr>
          <p:spPr>
            <a:xfrm rot="5400000">
              <a:off x="9186110" y="2809529"/>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20" name="Flèche : droite 19">
              <a:extLst>
                <a:ext uri="{FF2B5EF4-FFF2-40B4-BE49-F238E27FC236}">
                  <a16:creationId xmlns:a16="http://schemas.microsoft.com/office/drawing/2014/main" id="{34656FAD-5993-4B2C-8E35-0133684A593C}"/>
                </a:ext>
              </a:extLst>
            </p:cNvPr>
            <p:cNvSpPr/>
            <p:nvPr/>
          </p:nvSpPr>
          <p:spPr>
            <a:xfrm rot="9259143">
              <a:off x="8400666" y="2324828"/>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22" name="Flèche : droite 21">
              <a:extLst>
                <a:ext uri="{FF2B5EF4-FFF2-40B4-BE49-F238E27FC236}">
                  <a16:creationId xmlns:a16="http://schemas.microsoft.com/office/drawing/2014/main" id="{D06EBB00-00B1-4677-9698-8EA7E684D5C1}"/>
                </a:ext>
              </a:extLst>
            </p:cNvPr>
            <p:cNvSpPr/>
            <p:nvPr/>
          </p:nvSpPr>
          <p:spPr>
            <a:xfrm rot="13665444">
              <a:off x="8649432" y="1325980"/>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24" name="Octogone 23">
              <a:extLst>
                <a:ext uri="{FF2B5EF4-FFF2-40B4-BE49-F238E27FC236}">
                  <a16:creationId xmlns:a16="http://schemas.microsoft.com/office/drawing/2014/main" id="{9F88AFA6-3C68-4B87-B8AE-D570F6FFF892}"/>
                </a:ext>
              </a:extLst>
            </p:cNvPr>
            <p:cNvSpPr/>
            <p:nvPr/>
          </p:nvSpPr>
          <p:spPr>
            <a:xfrm>
              <a:off x="8932630" y="1965050"/>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26" name="Octogone 25">
              <a:extLst>
                <a:ext uri="{FF2B5EF4-FFF2-40B4-BE49-F238E27FC236}">
                  <a16:creationId xmlns:a16="http://schemas.microsoft.com/office/drawing/2014/main" id="{22671725-93A4-4202-8A64-6F09D398F5B9}"/>
                </a:ext>
              </a:extLst>
            </p:cNvPr>
            <p:cNvSpPr/>
            <p:nvPr/>
          </p:nvSpPr>
          <p:spPr>
            <a:xfrm>
              <a:off x="9392938" y="1613877"/>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27" name="Octogone 26">
              <a:extLst>
                <a:ext uri="{FF2B5EF4-FFF2-40B4-BE49-F238E27FC236}">
                  <a16:creationId xmlns:a16="http://schemas.microsoft.com/office/drawing/2014/main" id="{5BCFE42F-625E-4D3C-AFC2-45BEB9BB66B4}"/>
                </a:ext>
              </a:extLst>
            </p:cNvPr>
            <p:cNvSpPr/>
            <p:nvPr/>
          </p:nvSpPr>
          <p:spPr>
            <a:xfrm>
              <a:off x="9873514" y="1965050"/>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28" name="Octogone 27">
              <a:extLst>
                <a:ext uri="{FF2B5EF4-FFF2-40B4-BE49-F238E27FC236}">
                  <a16:creationId xmlns:a16="http://schemas.microsoft.com/office/drawing/2014/main" id="{9536F3CD-2C63-4930-8E1E-307E0529357F}"/>
                </a:ext>
              </a:extLst>
            </p:cNvPr>
            <p:cNvSpPr/>
            <p:nvPr/>
          </p:nvSpPr>
          <p:spPr>
            <a:xfrm>
              <a:off x="9677248" y="2500669"/>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29" name="Octogone 28">
              <a:extLst>
                <a:ext uri="{FF2B5EF4-FFF2-40B4-BE49-F238E27FC236}">
                  <a16:creationId xmlns:a16="http://schemas.microsoft.com/office/drawing/2014/main" id="{AB5BA8B6-D610-4A7B-9751-136AE32B22B7}"/>
                </a:ext>
              </a:extLst>
            </p:cNvPr>
            <p:cNvSpPr/>
            <p:nvPr/>
          </p:nvSpPr>
          <p:spPr>
            <a:xfrm>
              <a:off x="9121281" y="2503987"/>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30" name="Flèche : droite 29">
              <a:extLst>
                <a:ext uri="{FF2B5EF4-FFF2-40B4-BE49-F238E27FC236}">
                  <a16:creationId xmlns:a16="http://schemas.microsoft.com/office/drawing/2014/main" id="{82B18684-5186-4DA3-A59C-A935BE89AD8E}"/>
                </a:ext>
              </a:extLst>
            </p:cNvPr>
            <p:cNvSpPr/>
            <p:nvPr/>
          </p:nvSpPr>
          <p:spPr>
            <a:xfrm rot="17257828">
              <a:off x="7700673" y="1514709"/>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31" name="Flèche : droite 30">
              <a:extLst>
                <a:ext uri="{FF2B5EF4-FFF2-40B4-BE49-F238E27FC236}">
                  <a16:creationId xmlns:a16="http://schemas.microsoft.com/office/drawing/2014/main" id="{18638438-59D1-4C09-A9C4-E19AE9C8E290}"/>
                </a:ext>
              </a:extLst>
            </p:cNvPr>
            <p:cNvSpPr/>
            <p:nvPr/>
          </p:nvSpPr>
          <p:spPr>
            <a:xfrm>
              <a:off x="9209384" y="452237"/>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32" name="Flèche : droite 31">
              <a:extLst>
                <a:ext uri="{FF2B5EF4-FFF2-40B4-BE49-F238E27FC236}">
                  <a16:creationId xmlns:a16="http://schemas.microsoft.com/office/drawing/2014/main" id="{D4976180-89E4-48E5-9BA9-B316249C620C}"/>
                </a:ext>
              </a:extLst>
            </p:cNvPr>
            <p:cNvSpPr/>
            <p:nvPr/>
          </p:nvSpPr>
          <p:spPr>
            <a:xfrm rot="3820356">
              <a:off x="10723277" y="1538229"/>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33" name="Flèche : droite 32">
              <a:extLst>
                <a:ext uri="{FF2B5EF4-FFF2-40B4-BE49-F238E27FC236}">
                  <a16:creationId xmlns:a16="http://schemas.microsoft.com/office/drawing/2014/main" id="{CC957D2A-6895-46DA-A740-706FF902A068}"/>
                </a:ext>
              </a:extLst>
            </p:cNvPr>
            <p:cNvSpPr/>
            <p:nvPr/>
          </p:nvSpPr>
          <p:spPr>
            <a:xfrm rot="8108790">
              <a:off x="10101374" y="3240015"/>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34" name="Flèche : droite 33">
              <a:extLst>
                <a:ext uri="{FF2B5EF4-FFF2-40B4-BE49-F238E27FC236}">
                  <a16:creationId xmlns:a16="http://schemas.microsoft.com/office/drawing/2014/main" id="{DC585FC9-6D0E-4E9B-B82E-D6A06587A2F9}"/>
                </a:ext>
              </a:extLst>
            </p:cNvPr>
            <p:cNvSpPr/>
            <p:nvPr/>
          </p:nvSpPr>
          <p:spPr>
            <a:xfrm rot="12866336">
              <a:off x="8330876" y="3238639"/>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grpSp>
    </p:spTree>
    <p:extLst>
      <p:ext uri="{BB962C8B-B14F-4D97-AF65-F5344CB8AC3E}">
        <p14:creationId xmlns:p14="http://schemas.microsoft.com/office/powerpoint/2010/main" val="264552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CF8B6D6-38E8-459D-A6E0-CBE18D9EA3CB}"/>
              </a:ext>
            </a:extLst>
          </p:cNvPr>
          <p:cNvSpPr>
            <a:spLocks noGrp="1"/>
          </p:cNvSpPr>
          <p:nvPr>
            <p:ph type="title"/>
          </p:nvPr>
        </p:nvSpPr>
        <p:spPr/>
        <p:txBody>
          <a:bodyPr/>
          <a:lstStyle/>
          <a:p>
            <a:r>
              <a:rPr lang="fr-FR" dirty="0"/>
              <a:t>Effectuez le travail de TransfoCircles à partir de ces scénarios fictifs</a:t>
            </a:r>
          </a:p>
        </p:txBody>
      </p:sp>
      <p:sp>
        <p:nvSpPr>
          <p:cNvPr id="6" name="Espace réservé du contenu 5">
            <a:extLst>
              <a:ext uri="{FF2B5EF4-FFF2-40B4-BE49-F238E27FC236}">
                <a16:creationId xmlns:a16="http://schemas.microsoft.com/office/drawing/2014/main" id="{9D21F5D9-ECC3-4490-97E4-0A3648CB588B}"/>
              </a:ext>
            </a:extLst>
          </p:cNvPr>
          <p:cNvSpPr>
            <a:spLocks noGrp="1"/>
          </p:cNvSpPr>
          <p:nvPr>
            <p:ph idx="1"/>
          </p:nvPr>
        </p:nvSpPr>
        <p:spPr>
          <a:solidFill>
            <a:schemeClr val="bg1">
              <a:lumMod val="95000"/>
            </a:schemeClr>
          </a:solidFill>
        </p:spPr>
        <p:txBody>
          <a:bodyPr numCol="2">
            <a:normAutofit/>
          </a:bodyPr>
          <a:lstStyle/>
          <a:p>
            <a:pPr marL="0" indent="0">
              <a:buNone/>
            </a:pPr>
            <a:r>
              <a:rPr lang="fr-FR" sz="1800" b="1" dirty="0"/>
              <a:t>Scénario 1 : </a:t>
            </a:r>
          </a:p>
          <a:p>
            <a:pPr marL="0" indent="0">
              <a:buNone/>
            </a:pPr>
            <a:r>
              <a:rPr lang="fr-FR" sz="1800" dirty="0"/>
              <a:t>Vous travaillez pour une équipe nationale qui va bientôt intégrer des membres internationaux. Les personnes de l’équipe n’ont pas vraiment d’expérience de cette collaboration, et devront changer probablement leur langue de travail, ce qui a déjà créé des blocages.</a:t>
            </a:r>
          </a:p>
          <a:p>
            <a:pPr marL="0" indent="0">
              <a:buNone/>
            </a:pPr>
            <a:r>
              <a:rPr lang="fr-FR" sz="1800" dirty="0"/>
              <a:t>Ces blocages ont mené à des réticences, qui s’ajoutent à un sentiment de menace sur la culture de travail, les libertés ainsi que les récompenses. Ces circonstances ont rendu difficiles les collaboration entre votre équipe et ses futurs membres, même avant leur arrivée.</a:t>
            </a:r>
          </a:p>
          <a:p>
            <a:pPr marL="0" indent="0">
              <a:buNone/>
            </a:pPr>
            <a:r>
              <a:rPr lang="fr-FR" sz="1800" dirty="0"/>
              <a:t>A l’image ternie de votre équipe s’ajoute la peur des arrivants d’intégrer une culture qui ne leur convient déjà pas « à distance ». Que cela présage-t-il sur la suite ? </a:t>
            </a:r>
          </a:p>
          <a:p>
            <a:pPr marL="0" indent="0">
              <a:buNone/>
            </a:pPr>
            <a:r>
              <a:rPr lang="fr-FR" sz="1800" dirty="0"/>
              <a:t>Ces résistances plus ou moins affichées (plutôt cachées des circuits officiels, mais bien présentes dans les bruits de couloir) ralentissent la collaboration au global, et le département est menacé par sa chute de performance. </a:t>
            </a:r>
          </a:p>
          <a:p>
            <a:pPr marL="0" indent="0">
              <a:buNone/>
            </a:pPr>
            <a:r>
              <a:rPr lang="fr-FR" sz="1800" dirty="0"/>
              <a:t>Cette chute de performance invite la hiérarchie à réfléchir à des réductions budgétaires qui auraient lieu après l’arrivée des membres internationaux, et qui se traduirait peut-être par des séparations de collaborateurs. Tout cela s’ajoute à la tension croissante.</a:t>
            </a:r>
          </a:p>
          <a:p>
            <a:pPr marL="0" indent="0">
              <a:buNone/>
            </a:pPr>
            <a:r>
              <a:rPr lang="fr-FR" sz="1800" dirty="0"/>
              <a:t>Vous sentez que l’organisation s’approche d’un état très risqué, et êtes chargé de transformer cette situation.</a:t>
            </a:r>
          </a:p>
          <a:p>
            <a:pPr marL="0" indent="0">
              <a:buNone/>
            </a:pPr>
            <a:endParaRPr lang="fr-FR" sz="1800" dirty="0"/>
          </a:p>
        </p:txBody>
      </p:sp>
    </p:spTree>
    <p:extLst>
      <p:ext uri="{BB962C8B-B14F-4D97-AF65-F5344CB8AC3E}">
        <p14:creationId xmlns:p14="http://schemas.microsoft.com/office/powerpoint/2010/main" val="401050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CF8B6D6-38E8-459D-A6E0-CBE18D9EA3CB}"/>
              </a:ext>
            </a:extLst>
          </p:cNvPr>
          <p:cNvSpPr>
            <a:spLocks noGrp="1"/>
          </p:cNvSpPr>
          <p:nvPr>
            <p:ph type="title"/>
          </p:nvPr>
        </p:nvSpPr>
        <p:spPr/>
        <p:txBody>
          <a:bodyPr/>
          <a:lstStyle/>
          <a:p>
            <a:r>
              <a:rPr lang="fr-FR" dirty="0"/>
              <a:t>Effectuez le travail de TransfoCircles à partir de ces scénarios fictifs</a:t>
            </a:r>
          </a:p>
        </p:txBody>
      </p:sp>
      <p:sp>
        <p:nvSpPr>
          <p:cNvPr id="6" name="Espace réservé du contenu 5">
            <a:extLst>
              <a:ext uri="{FF2B5EF4-FFF2-40B4-BE49-F238E27FC236}">
                <a16:creationId xmlns:a16="http://schemas.microsoft.com/office/drawing/2014/main" id="{9D21F5D9-ECC3-4490-97E4-0A3648CB588B}"/>
              </a:ext>
            </a:extLst>
          </p:cNvPr>
          <p:cNvSpPr>
            <a:spLocks noGrp="1"/>
          </p:cNvSpPr>
          <p:nvPr>
            <p:ph idx="1"/>
          </p:nvPr>
        </p:nvSpPr>
        <p:spPr>
          <a:solidFill>
            <a:schemeClr val="bg1">
              <a:lumMod val="95000"/>
            </a:schemeClr>
          </a:solidFill>
        </p:spPr>
        <p:txBody>
          <a:bodyPr numCol="2">
            <a:normAutofit/>
          </a:bodyPr>
          <a:lstStyle/>
          <a:p>
            <a:pPr marL="0" indent="0">
              <a:buNone/>
            </a:pPr>
            <a:r>
              <a:rPr lang="fr-FR" sz="1800" b="1" dirty="0"/>
              <a:t>Scénario 2 : </a:t>
            </a:r>
          </a:p>
          <a:p>
            <a:pPr marL="0" indent="0">
              <a:buNone/>
            </a:pPr>
            <a:r>
              <a:rPr lang="fr-FR" sz="1800" dirty="0"/>
              <a:t>Une équipe de support informatique travaille pour plusieurs départements de votre entreprise de services. Malheureusement, cette équipe de support a vu sa charge augmenter ces dernières années avec la hausse d’activité de votre entreprise au global. Il n’y a pas eu en revanche de nouveaux effectifs, ce qui a rendu les membres plus dispersés, et a fait chuter la qualité de services. </a:t>
            </a:r>
          </a:p>
          <a:p>
            <a:pPr marL="0" indent="0">
              <a:buNone/>
            </a:pPr>
            <a:r>
              <a:rPr lang="fr-FR" sz="1800" dirty="0"/>
              <a:t>Ces circonstances ont mené à la remise en question de la cellule de support par les autres départements, qui ne va pas assez en profondeur dans les problématiques, ou bien ne semble pas assez utile ou performante. Les nouveaux arrivants dans l’entreprise reçoivent d’ailleurs un a priori négatif sur la cellule de support.</a:t>
            </a:r>
          </a:p>
          <a:p>
            <a:pPr marL="0" indent="0">
              <a:buNone/>
            </a:pPr>
            <a:r>
              <a:rPr lang="fr-FR" sz="1800" dirty="0"/>
              <a:t>Dans ce contexte, les membres restants de la cellule de support se démotivent, et particulièrement lorsqu’il s’agit former d’éventuels successeurs. </a:t>
            </a:r>
          </a:p>
          <a:p>
            <a:pPr marL="0" indent="0">
              <a:buNone/>
            </a:pPr>
            <a:r>
              <a:rPr lang="fr-FR" sz="1800" dirty="0"/>
              <a:t>Avec la démotivation et facilitation de croissance ou de renouvellement, l’équipe se réduit progressivement au fur et à mesure des départs, ajoutant à la pression sur les membres restants. </a:t>
            </a:r>
          </a:p>
          <a:p>
            <a:pPr marL="0" indent="0">
              <a:buNone/>
            </a:pPr>
            <a:r>
              <a:rPr lang="fr-FR" sz="1800" dirty="0"/>
              <a:t>Sans le support, moins de données sur les incidents, et moins de vigilance également vis-à-vis de la croissance, sur laquelle la hiérarchie pousse, non seulement parce que la marché semble propice, mais aussi parce qu’elle prend confiance en l’absence de mauvais signaux. </a:t>
            </a:r>
          </a:p>
          <a:p>
            <a:pPr marL="0" indent="0">
              <a:buNone/>
            </a:pPr>
            <a:r>
              <a:rPr lang="fr-FR" sz="1800" dirty="0"/>
              <a:t>Vous sentez que l’organisation s’approche d’un état très risqué, et êtes chargé de transformer cette situation.</a:t>
            </a:r>
          </a:p>
        </p:txBody>
      </p:sp>
    </p:spTree>
    <p:extLst>
      <p:ext uri="{BB962C8B-B14F-4D97-AF65-F5344CB8AC3E}">
        <p14:creationId xmlns:p14="http://schemas.microsoft.com/office/powerpoint/2010/main" val="385383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au 13">
            <a:extLst>
              <a:ext uri="{FF2B5EF4-FFF2-40B4-BE49-F238E27FC236}">
                <a16:creationId xmlns:a16="http://schemas.microsoft.com/office/drawing/2014/main" id="{13EDEE62-7AA1-404C-8479-5699EB28F16E}"/>
              </a:ext>
            </a:extLst>
          </p:cNvPr>
          <p:cNvGraphicFramePr>
            <a:graphicFrameLocks noGrp="1"/>
          </p:cNvGraphicFramePr>
          <p:nvPr>
            <p:extLst>
              <p:ext uri="{D42A27DB-BD31-4B8C-83A1-F6EECF244321}">
                <p14:modId xmlns:p14="http://schemas.microsoft.com/office/powerpoint/2010/main" val="1974999151"/>
              </p:ext>
            </p:extLst>
          </p:nvPr>
        </p:nvGraphicFramePr>
        <p:xfrm>
          <a:off x="379766" y="960606"/>
          <a:ext cx="11494732" cy="5770530"/>
        </p:xfrm>
        <a:graphic>
          <a:graphicData uri="http://schemas.openxmlformats.org/drawingml/2006/table">
            <a:tbl>
              <a:tblPr bandRow="1">
                <a:tableStyleId>{5C22544A-7EE6-4342-B048-85BDC9FD1C3A}</a:tableStyleId>
              </a:tblPr>
              <a:tblGrid>
                <a:gridCol w="1480356">
                  <a:extLst>
                    <a:ext uri="{9D8B030D-6E8A-4147-A177-3AD203B41FA5}">
                      <a16:colId xmlns:a16="http://schemas.microsoft.com/office/drawing/2014/main" val="1569544180"/>
                    </a:ext>
                  </a:extLst>
                </a:gridCol>
                <a:gridCol w="4426378">
                  <a:extLst>
                    <a:ext uri="{9D8B030D-6E8A-4147-A177-3AD203B41FA5}">
                      <a16:colId xmlns:a16="http://schemas.microsoft.com/office/drawing/2014/main" val="2488286907"/>
                    </a:ext>
                  </a:extLst>
                </a:gridCol>
                <a:gridCol w="5587998">
                  <a:extLst>
                    <a:ext uri="{9D8B030D-6E8A-4147-A177-3AD203B41FA5}">
                      <a16:colId xmlns:a16="http://schemas.microsoft.com/office/drawing/2014/main" val="3380827548"/>
                    </a:ext>
                  </a:extLst>
                </a:gridCol>
              </a:tblGrid>
              <a:tr h="1154106">
                <a:tc>
                  <a:txBody>
                    <a:bodyPr/>
                    <a:lstStyle/>
                    <a:p>
                      <a:r>
                        <a:rPr lang="fr-FR" sz="1200" dirty="0"/>
                        <a:t>Niveau </a:t>
                      </a:r>
                    </a:p>
                    <a:p>
                      <a:r>
                        <a:rPr lang="fr-FR" sz="1200" dirty="0"/>
                        <a:t>le plus facile </a:t>
                      </a:r>
                    </a:p>
                    <a:p>
                      <a:pPr marL="228600" indent="-228600">
                        <a:buAutoNum type="arabicPeriod"/>
                      </a:pPr>
                      <a:r>
                        <a:rPr lang="fr-FR" sz="1200" dirty="0"/>
                        <a:t>Curieux(-se)</a:t>
                      </a:r>
                    </a:p>
                  </a:txBody>
                  <a:tcPr anchor="ctr"/>
                </a:tc>
                <a:tc>
                  <a:txBody>
                    <a:bodyPr/>
                    <a:lstStyle/>
                    <a:p>
                      <a:endParaRPr lang="fr-FR" sz="1200"/>
                    </a:p>
                  </a:txBody>
                  <a:tcPr/>
                </a:tc>
                <a:tc>
                  <a:txBody>
                    <a:bodyPr/>
                    <a:lstStyle/>
                    <a:p>
                      <a:r>
                        <a:rPr lang="fr-FR" sz="1200" dirty="0">
                          <a:solidFill>
                            <a:srgbClr val="0683AA"/>
                          </a:solidFill>
                        </a:rPr>
                        <a:t>Reprendre le narratif de l’exemple</a:t>
                      </a:r>
                    </a:p>
                    <a:p>
                      <a:r>
                        <a:rPr lang="fr-FR" sz="1200" dirty="0">
                          <a:solidFill>
                            <a:srgbClr val="0683AA"/>
                          </a:solidFill>
                        </a:rPr>
                        <a:t>Faire faire les étapes aux joueur(-se)s</a:t>
                      </a:r>
                    </a:p>
                  </a:txBody>
                  <a:tcPr anchor="ctr"/>
                </a:tc>
                <a:extLst>
                  <a:ext uri="{0D108BD9-81ED-4DB2-BD59-A6C34878D82A}">
                    <a16:rowId xmlns:a16="http://schemas.microsoft.com/office/drawing/2014/main" val="2502157274"/>
                  </a:ext>
                </a:extLst>
              </a:tr>
              <a:tr h="1154106">
                <a:tc>
                  <a:txBody>
                    <a:bodyPr/>
                    <a:lstStyle/>
                    <a:p>
                      <a:r>
                        <a:rPr lang="fr-FR" sz="1200" dirty="0"/>
                        <a:t>Niveau intermédiaire</a:t>
                      </a:r>
                    </a:p>
                    <a:p>
                      <a:r>
                        <a:rPr lang="fr-FR" sz="1200" dirty="0"/>
                        <a:t>2. Joueur(-se)</a:t>
                      </a:r>
                    </a:p>
                  </a:txBody>
                  <a:tcPr anchor="ctr"/>
                </a:tc>
                <a:tc>
                  <a:txBody>
                    <a:bodyPr/>
                    <a:lstStyle/>
                    <a:p>
                      <a:endParaRPr lang="fr-FR" sz="1200"/>
                    </a:p>
                  </a:txBody>
                  <a:tcPr/>
                </a:tc>
                <a:tc>
                  <a:txBody>
                    <a:bodyPr/>
                    <a:lstStyle/>
                    <a:p>
                      <a:r>
                        <a:rPr lang="fr-FR" sz="1200" dirty="0">
                          <a:solidFill>
                            <a:srgbClr val="0683AA"/>
                          </a:solidFill>
                        </a:rPr>
                        <a:t>Sur la base des scénarios supplémentaires, faire faire les étapes des TransfoCircles aux joueur(-se)s pour qu’ils racontent « ce qu’ils/elles feraient » pour cette situation.</a:t>
                      </a:r>
                    </a:p>
                  </a:txBody>
                  <a:tcPr anchor="ctr"/>
                </a:tc>
                <a:extLst>
                  <a:ext uri="{0D108BD9-81ED-4DB2-BD59-A6C34878D82A}">
                    <a16:rowId xmlns:a16="http://schemas.microsoft.com/office/drawing/2014/main" val="2538752959"/>
                  </a:ext>
                </a:extLst>
              </a:tr>
              <a:tr h="1154106">
                <a:tc>
                  <a:txBody>
                    <a:bodyPr/>
                    <a:lstStyle/>
                    <a:p>
                      <a:r>
                        <a:rPr lang="fr-FR" sz="1200" dirty="0"/>
                        <a:t>Niveau Pratiquant</a:t>
                      </a:r>
                    </a:p>
                    <a:p>
                      <a:r>
                        <a:rPr lang="fr-FR" sz="1200" dirty="0"/>
                        <a:t>3. Eclaireur(-se)</a:t>
                      </a:r>
                    </a:p>
                  </a:txBody>
                  <a:tcPr anchor="ctr"/>
                </a:tc>
                <a:tc>
                  <a:txBody>
                    <a:bodyPr/>
                    <a:lstStyle/>
                    <a:p>
                      <a:endParaRPr lang="fr-FR" sz="1200"/>
                    </a:p>
                  </a:txBody>
                  <a:tcPr/>
                </a:tc>
                <a:tc>
                  <a:txBody>
                    <a:bodyPr/>
                    <a:lstStyle/>
                    <a:p>
                      <a:r>
                        <a:rPr lang="fr-FR" sz="1200" dirty="0">
                          <a:solidFill>
                            <a:srgbClr val="0683AA"/>
                          </a:solidFill>
                        </a:rPr>
                        <a:t>Sur la base de la situation réelle de transformation à laquelle les participants doivent répondre, et pour des participants qui connaissent bien leurs objectifs de transformation, faire faire les étapes des TransfoCircles. Le niveau de clarté de départ permet de se concentrer sur prendre en main les étapes</a:t>
                      </a:r>
                    </a:p>
                  </a:txBody>
                  <a:tcPr anchor="ctr"/>
                </a:tc>
                <a:extLst>
                  <a:ext uri="{0D108BD9-81ED-4DB2-BD59-A6C34878D82A}">
                    <a16:rowId xmlns:a16="http://schemas.microsoft.com/office/drawing/2014/main" val="517019656"/>
                  </a:ext>
                </a:extLst>
              </a:tr>
              <a:tr h="1154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Niveau Avancé</a:t>
                      </a:r>
                    </a:p>
                    <a:p>
                      <a:endParaRPr lang="fr-FR" sz="1200" dirty="0"/>
                    </a:p>
                  </a:txBody>
                  <a:tcPr anchor="ctr"/>
                </a:tc>
                <a:tc>
                  <a:txBody>
                    <a:bodyPr/>
                    <a:lstStyle/>
                    <a:p>
                      <a:endParaRPr lang="fr-FR" sz="1200"/>
                    </a:p>
                  </a:txBody>
                  <a:tcPr/>
                </a:tc>
                <a:tc>
                  <a:txBody>
                    <a:bodyPr/>
                    <a:lstStyle/>
                    <a:p>
                      <a:r>
                        <a:rPr lang="fr-FR" sz="1200" dirty="0">
                          <a:solidFill>
                            <a:srgbClr val="0683AA"/>
                          </a:solidFill>
                        </a:rPr>
                        <a:t>Sur la base d’une bonne connaissance de terrain et de ses cercles vicieux, utiliser les TransfoCircles comme un outil pour travailler ses objectifs et définir ses actions</a:t>
                      </a:r>
                    </a:p>
                  </a:txBody>
                  <a:tcPr anchor="ctr"/>
                </a:tc>
                <a:extLst>
                  <a:ext uri="{0D108BD9-81ED-4DB2-BD59-A6C34878D82A}">
                    <a16:rowId xmlns:a16="http://schemas.microsoft.com/office/drawing/2014/main" val="2425142113"/>
                  </a:ext>
                </a:extLst>
              </a:tr>
              <a:tr h="1154106">
                <a:tc>
                  <a:txBody>
                    <a:bodyPr/>
                    <a:lstStyle/>
                    <a:p>
                      <a:r>
                        <a:rPr lang="fr-FR" sz="1200" dirty="0"/>
                        <a:t>Niveau Expert</a:t>
                      </a:r>
                    </a:p>
                  </a:txBody>
                  <a:tcPr anchor="ctr"/>
                </a:tc>
                <a:tc>
                  <a:txBody>
                    <a:bodyPr/>
                    <a:lstStyle/>
                    <a:p>
                      <a:endParaRPr lang="fr-FR" sz="1200"/>
                    </a:p>
                  </a:txBody>
                  <a:tcPr/>
                </a:tc>
                <a:tc>
                  <a:txBody>
                    <a:bodyPr/>
                    <a:lstStyle/>
                    <a:p>
                      <a:r>
                        <a:rPr lang="fr-FR" sz="1200" dirty="0">
                          <a:solidFill>
                            <a:srgbClr val="0683AA"/>
                          </a:solidFill>
                        </a:rPr>
                        <a:t>L’équivalent d’un usage réel en situation, où la connaissance du terrain porte ses incertitudes, et la direction / objectifs doit être émergente</a:t>
                      </a:r>
                    </a:p>
                  </a:txBody>
                  <a:tcPr anchor="ctr"/>
                </a:tc>
                <a:extLst>
                  <a:ext uri="{0D108BD9-81ED-4DB2-BD59-A6C34878D82A}">
                    <a16:rowId xmlns:a16="http://schemas.microsoft.com/office/drawing/2014/main" val="471403143"/>
                  </a:ext>
                </a:extLst>
              </a:tr>
            </a:tbl>
          </a:graphicData>
        </a:graphic>
      </p:graphicFrame>
      <p:sp>
        <p:nvSpPr>
          <p:cNvPr id="2" name="Titre 1">
            <a:extLst>
              <a:ext uri="{FF2B5EF4-FFF2-40B4-BE49-F238E27FC236}">
                <a16:creationId xmlns:a16="http://schemas.microsoft.com/office/drawing/2014/main" id="{2FB58332-4EFC-45FB-B901-40FA3A27B624}"/>
              </a:ext>
            </a:extLst>
          </p:cNvPr>
          <p:cNvSpPr>
            <a:spLocks noGrp="1"/>
          </p:cNvSpPr>
          <p:nvPr>
            <p:ph type="title"/>
          </p:nvPr>
        </p:nvSpPr>
        <p:spPr>
          <a:xfrm>
            <a:off x="379767" y="126599"/>
            <a:ext cx="10515600" cy="780136"/>
          </a:xfrm>
        </p:spPr>
        <p:txBody>
          <a:bodyPr>
            <a:normAutofit/>
          </a:bodyPr>
          <a:lstStyle/>
          <a:p>
            <a:r>
              <a:rPr lang="fr-FR" sz="3200" dirty="0"/>
              <a:t>Niveaux de difficulté dans l’entraînement au TransfoCircles</a:t>
            </a:r>
          </a:p>
        </p:txBody>
      </p:sp>
      <p:sp>
        <p:nvSpPr>
          <p:cNvPr id="9" name="Signe Plus 8">
            <a:extLst>
              <a:ext uri="{FF2B5EF4-FFF2-40B4-BE49-F238E27FC236}">
                <a16:creationId xmlns:a16="http://schemas.microsoft.com/office/drawing/2014/main" id="{82CF75D6-2669-4E9F-8791-A3FEE7648273}"/>
              </a:ext>
            </a:extLst>
          </p:cNvPr>
          <p:cNvSpPr/>
          <p:nvPr/>
        </p:nvSpPr>
        <p:spPr>
          <a:xfrm>
            <a:off x="3550147" y="1250348"/>
            <a:ext cx="395841" cy="395841"/>
          </a:xfrm>
          <a:prstGeom prst="mathPlus">
            <a:avLst>
              <a:gd name="adj1" fmla="val 1272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2" name="ZoneTexte 11">
            <a:extLst>
              <a:ext uri="{FF2B5EF4-FFF2-40B4-BE49-F238E27FC236}">
                <a16:creationId xmlns:a16="http://schemas.microsoft.com/office/drawing/2014/main" id="{6E0DAFBB-827F-49BC-9A0F-79DD2EECE850}"/>
              </a:ext>
            </a:extLst>
          </p:cNvPr>
          <p:cNvSpPr txBox="1"/>
          <p:nvPr/>
        </p:nvSpPr>
        <p:spPr>
          <a:xfrm>
            <a:off x="2639029" y="1646189"/>
            <a:ext cx="945890" cy="430887"/>
          </a:xfrm>
          <a:prstGeom prst="rect">
            <a:avLst/>
          </a:prstGeom>
          <a:noFill/>
        </p:spPr>
        <p:txBody>
          <a:bodyPr wrap="square">
            <a:spAutoFit/>
          </a:bodyPr>
          <a:lstStyle/>
          <a:p>
            <a:pPr marL="0" indent="0" algn="ctr">
              <a:buNone/>
            </a:pPr>
            <a:r>
              <a:rPr lang="fr-FR" sz="1100" dirty="0">
                <a:solidFill>
                  <a:srgbClr val="0683AA"/>
                </a:solidFill>
              </a:rPr>
              <a:t>Exemple de base</a:t>
            </a:r>
          </a:p>
        </p:txBody>
      </p:sp>
      <p:sp>
        <p:nvSpPr>
          <p:cNvPr id="16" name="Signe Plus 15">
            <a:extLst>
              <a:ext uri="{FF2B5EF4-FFF2-40B4-BE49-F238E27FC236}">
                <a16:creationId xmlns:a16="http://schemas.microsoft.com/office/drawing/2014/main" id="{395A9CD9-B5D9-4103-9C2F-1D26A35477E3}"/>
              </a:ext>
            </a:extLst>
          </p:cNvPr>
          <p:cNvSpPr/>
          <p:nvPr/>
        </p:nvSpPr>
        <p:spPr>
          <a:xfrm>
            <a:off x="3546079" y="2440985"/>
            <a:ext cx="395841" cy="395841"/>
          </a:xfrm>
          <a:prstGeom prst="mathPlus">
            <a:avLst>
              <a:gd name="adj1" fmla="val 1272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pic>
        <p:nvPicPr>
          <p:cNvPr id="18" name="Graphique 17" descr="Mille avec un remplissage uni">
            <a:extLst>
              <a:ext uri="{FF2B5EF4-FFF2-40B4-BE49-F238E27FC236}">
                <a16:creationId xmlns:a16="http://schemas.microsoft.com/office/drawing/2014/main" id="{892FE7DA-24BC-4119-8D88-5AA232ECFC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0797" y="3419337"/>
            <a:ext cx="636001" cy="636001"/>
          </a:xfrm>
          <a:prstGeom prst="rect">
            <a:avLst/>
          </a:prstGeom>
        </p:spPr>
      </p:pic>
      <p:pic>
        <p:nvPicPr>
          <p:cNvPr id="20" name="Graphique 19" descr="Presse-papiers vérifié avec un remplissage uni">
            <a:extLst>
              <a:ext uri="{FF2B5EF4-FFF2-40B4-BE49-F238E27FC236}">
                <a16:creationId xmlns:a16="http://schemas.microsoft.com/office/drawing/2014/main" id="{2E6BF31F-D377-4B94-B86F-F26F46E543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45645" y="3327683"/>
            <a:ext cx="732864" cy="732864"/>
          </a:xfrm>
          <a:prstGeom prst="rect">
            <a:avLst/>
          </a:prstGeom>
        </p:spPr>
      </p:pic>
      <p:sp>
        <p:nvSpPr>
          <p:cNvPr id="21" name="Flèche : droite 20">
            <a:extLst>
              <a:ext uri="{FF2B5EF4-FFF2-40B4-BE49-F238E27FC236}">
                <a16:creationId xmlns:a16="http://schemas.microsoft.com/office/drawing/2014/main" id="{7B18D801-DE9A-4B82-B764-01C9097B1222}"/>
              </a:ext>
            </a:extLst>
          </p:cNvPr>
          <p:cNvSpPr/>
          <p:nvPr/>
        </p:nvSpPr>
        <p:spPr>
          <a:xfrm>
            <a:off x="5944755" y="1250348"/>
            <a:ext cx="408969" cy="395841"/>
          </a:xfrm>
          <a:prstGeom prst="rightArrow">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07DC7DFC-0659-439F-A876-CE5EF44DDFCB}"/>
              </a:ext>
            </a:extLst>
          </p:cNvPr>
          <p:cNvSpPr txBox="1"/>
          <p:nvPr/>
        </p:nvSpPr>
        <p:spPr>
          <a:xfrm>
            <a:off x="2520831" y="2721064"/>
            <a:ext cx="1156857" cy="430887"/>
          </a:xfrm>
          <a:prstGeom prst="rect">
            <a:avLst/>
          </a:prstGeom>
          <a:noFill/>
        </p:spPr>
        <p:txBody>
          <a:bodyPr wrap="square">
            <a:spAutoFit/>
          </a:bodyPr>
          <a:lstStyle/>
          <a:p>
            <a:pPr marL="0" indent="0" algn="ctr">
              <a:buNone/>
            </a:pPr>
            <a:r>
              <a:rPr lang="fr-FR" sz="1100" dirty="0">
                <a:solidFill>
                  <a:srgbClr val="0683AA"/>
                </a:solidFill>
              </a:rPr>
              <a:t>Scénarios supplémentaires</a:t>
            </a:r>
          </a:p>
        </p:txBody>
      </p:sp>
      <p:sp>
        <p:nvSpPr>
          <p:cNvPr id="25" name="Flèche : droite 24">
            <a:extLst>
              <a:ext uri="{FF2B5EF4-FFF2-40B4-BE49-F238E27FC236}">
                <a16:creationId xmlns:a16="http://schemas.microsoft.com/office/drawing/2014/main" id="{8B19BBDA-98D0-451A-A304-9BF9EA708030}"/>
              </a:ext>
            </a:extLst>
          </p:cNvPr>
          <p:cNvSpPr/>
          <p:nvPr/>
        </p:nvSpPr>
        <p:spPr>
          <a:xfrm>
            <a:off x="5944756" y="2461915"/>
            <a:ext cx="408969" cy="395841"/>
          </a:xfrm>
          <a:prstGeom prst="rightArrow">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Signe Plus 26">
            <a:extLst>
              <a:ext uri="{FF2B5EF4-FFF2-40B4-BE49-F238E27FC236}">
                <a16:creationId xmlns:a16="http://schemas.microsoft.com/office/drawing/2014/main" id="{B45B164C-C302-4209-9A28-36682D3BFB0B}"/>
              </a:ext>
            </a:extLst>
          </p:cNvPr>
          <p:cNvSpPr/>
          <p:nvPr/>
        </p:nvSpPr>
        <p:spPr>
          <a:xfrm>
            <a:off x="3926562" y="3659497"/>
            <a:ext cx="395841" cy="395841"/>
          </a:xfrm>
          <a:prstGeom prst="mathPlus">
            <a:avLst>
              <a:gd name="adj1" fmla="val 1272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pic>
        <p:nvPicPr>
          <p:cNvPr id="28" name="Graphique 27" descr="Presse-papiers vérifié avec un remplissage uni">
            <a:extLst>
              <a:ext uri="{FF2B5EF4-FFF2-40B4-BE49-F238E27FC236}">
                <a16:creationId xmlns:a16="http://schemas.microsoft.com/office/drawing/2014/main" id="{9223D516-8CDD-4602-B7CA-EFD9431A7B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0581" y="4522904"/>
            <a:ext cx="732864" cy="732864"/>
          </a:xfrm>
          <a:prstGeom prst="rect">
            <a:avLst/>
          </a:prstGeom>
        </p:spPr>
      </p:pic>
      <p:sp>
        <p:nvSpPr>
          <p:cNvPr id="29" name="ZoneTexte 28">
            <a:extLst>
              <a:ext uri="{FF2B5EF4-FFF2-40B4-BE49-F238E27FC236}">
                <a16:creationId xmlns:a16="http://schemas.microsoft.com/office/drawing/2014/main" id="{EB624E27-4029-4F6B-9307-DD2ACF51F5A4}"/>
              </a:ext>
            </a:extLst>
          </p:cNvPr>
          <p:cNvSpPr txBox="1"/>
          <p:nvPr/>
        </p:nvSpPr>
        <p:spPr>
          <a:xfrm>
            <a:off x="2030971" y="4017735"/>
            <a:ext cx="945890" cy="430887"/>
          </a:xfrm>
          <a:prstGeom prst="rect">
            <a:avLst/>
          </a:prstGeom>
          <a:noFill/>
        </p:spPr>
        <p:txBody>
          <a:bodyPr wrap="square">
            <a:spAutoFit/>
          </a:bodyPr>
          <a:lstStyle/>
          <a:p>
            <a:pPr marL="0" indent="0" algn="ctr">
              <a:buNone/>
            </a:pPr>
            <a:r>
              <a:rPr lang="fr-FR" sz="1100" dirty="0">
                <a:solidFill>
                  <a:srgbClr val="0683AA"/>
                </a:solidFill>
              </a:rPr>
              <a:t>Contexte réel clair</a:t>
            </a:r>
          </a:p>
        </p:txBody>
      </p:sp>
      <p:sp>
        <p:nvSpPr>
          <p:cNvPr id="30" name="Flèche : droite 29">
            <a:extLst>
              <a:ext uri="{FF2B5EF4-FFF2-40B4-BE49-F238E27FC236}">
                <a16:creationId xmlns:a16="http://schemas.microsoft.com/office/drawing/2014/main" id="{15E55BFE-85EF-4CD1-836A-88743D132D62}"/>
              </a:ext>
            </a:extLst>
          </p:cNvPr>
          <p:cNvSpPr/>
          <p:nvPr/>
        </p:nvSpPr>
        <p:spPr>
          <a:xfrm>
            <a:off x="5944755" y="3709706"/>
            <a:ext cx="408969" cy="395841"/>
          </a:xfrm>
          <a:prstGeom prst="rightArrow">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 droite 31">
            <a:extLst>
              <a:ext uri="{FF2B5EF4-FFF2-40B4-BE49-F238E27FC236}">
                <a16:creationId xmlns:a16="http://schemas.microsoft.com/office/drawing/2014/main" id="{788675E2-D72A-463E-B2AA-C70E8E9B8FA9}"/>
              </a:ext>
            </a:extLst>
          </p:cNvPr>
          <p:cNvSpPr/>
          <p:nvPr/>
        </p:nvSpPr>
        <p:spPr>
          <a:xfrm>
            <a:off x="5944755" y="4850319"/>
            <a:ext cx="408969" cy="395841"/>
          </a:xfrm>
          <a:prstGeom prst="rightArrow">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Graphique 33" descr="Lumières allumées avec un remplissage uni">
            <a:extLst>
              <a:ext uri="{FF2B5EF4-FFF2-40B4-BE49-F238E27FC236}">
                <a16:creationId xmlns:a16="http://schemas.microsoft.com/office/drawing/2014/main" id="{AB3EF160-ADA4-450B-9B54-1EFA006B8B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30797" y="4453692"/>
            <a:ext cx="802076" cy="802076"/>
          </a:xfrm>
          <a:prstGeom prst="rect">
            <a:avLst/>
          </a:prstGeom>
        </p:spPr>
      </p:pic>
      <p:sp>
        <p:nvSpPr>
          <p:cNvPr id="35" name="Signe Plus 34">
            <a:extLst>
              <a:ext uri="{FF2B5EF4-FFF2-40B4-BE49-F238E27FC236}">
                <a16:creationId xmlns:a16="http://schemas.microsoft.com/office/drawing/2014/main" id="{A96F90C5-6FDC-4ED2-96BC-5ED8DE45DDC5}"/>
              </a:ext>
            </a:extLst>
          </p:cNvPr>
          <p:cNvSpPr/>
          <p:nvPr/>
        </p:nvSpPr>
        <p:spPr>
          <a:xfrm>
            <a:off x="3945560" y="4815336"/>
            <a:ext cx="395841" cy="395841"/>
          </a:xfrm>
          <a:prstGeom prst="mathPlus">
            <a:avLst>
              <a:gd name="adj1" fmla="val 1272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36" name="ZoneTexte 35">
            <a:extLst>
              <a:ext uri="{FF2B5EF4-FFF2-40B4-BE49-F238E27FC236}">
                <a16:creationId xmlns:a16="http://schemas.microsoft.com/office/drawing/2014/main" id="{1BA1105C-839C-462C-86FB-EE6CD0B90437}"/>
              </a:ext>
            </a:extLst>
          </p:cNvPr>
          <p:cNvSpPr txBox="1"/>
          <p:nvPr/>
        </p:nvSpPr>
        <p:spPr>
          <a:xfrm>
            <a:off x="3142266" y="5227068"/>
            <a:ext cx="945890" cy="430887"/>
          </a:xfrm>
          <a:prstGeom prst="rect">
            <a:avLst/>
          </a:prstGeom>
          <a:noFill/>
        </p:spPr>
        <p:txBody>
          <a:bodyPr wrap="square">
            <a:spAutoFit/>
          </a:bodyPr>
          <a:lstStyle/>
          <a:p>
            <a:pPr marL="0" indent="0" algn="ctr">
              <a:buNone/>
            </a:pPr>
            <a:r>
              <a:rPr lang="fr-FR" sz="1100" dirty="0">
                <a:solidFill>
                  <a:srgbClr val="0683AA"/>
                </a:solidFill>
              </a:rPr>
              <a:t>Idées d’objectifs</a:t>
            </a:r>
          </a:p>
        </p:txBody>
      </p:sp>
      <p:pic>
        <p:nvPicPr>
          <p:cNvPr id="37" name="Graphique 36" descr="Lumières allumées avec un remplissage uni">
            <a:extLst>
              <a:ext uri="{FF2B5EF4-FFF2-40B4-BE49-F238E27FC236}">
                <a16:creationId xmlns:a16="http://schemas.microsoft.com/office/drawing/2014/main" id="{B9D53C56-44AA-4C97-8609-268C18B130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3359" y="5561555"/>
            <a:ext cx="802076" cy="802076"/>
          </a:xfrm>
          <a:prstGeom prst="rect">
            <a:avLst/>
          </a:prstGeom>
        </p:spPr>
      </p:pic>
      <p:sp>
        <p:nvSpPr>
          <p:cNvPr id="38" name="Signe Plus 37">
            <a:extLst>
              <a:ext uri="{FF2B5EF4-FFF2-40B4-BE49-F238E27FC236}">
                <a16:creationId xmlns:a16="http://schemas.microsoft.com/office/drawing/2014/main" id="{C65DFB84-9C99-49AE-8732-293F0913EBA6}"/>
              </a:ext>
            </a:extLst>
          </p:cNvPr>
          <p:cNvSpPr/>
          <p:nvPr/>
        </p:nvSpPr>
        <p:spPr>
          <a:xfrm>
            <a:off x="2834956" y="4763747"/>
            <a:ext cx="395841" cy="395841"/>
          </a:xfrm>
          <a:prstGeom prst="mathPlus">
            <a:avLst>
              <a:gd name="adj1" fmla="val 1272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39" name="ZoneTexte 38">
            <a:extLst>
              <a:ext uri="{FF2B5EF4-FFF2-40B4-BE49-F238E27FC236}">
                <a16:creationId xmlns:a16="http://schemas.microsoft.com/office/drawing/2014/main" id="{DA99AD87-0F26-48C1-A928-6003951DC4E9}"/>
              </a:ext>
            </a:extLst>
          </p:cNvPr>
          <p:cNvSpPr txBox="1"/>
          <p:nvPr/>
        </p:nvSpPr>
        <p:spPr>
          <a:xfrm>
            <a:off x="2071186" y="5208666"/>
            <a:ext cx="945890" cy="430887"/>
          </a:xfrm>
          <a:prstGeom prst="rect">
            <a:avLst/>
          </a:prstGeom>
          <a:noFill/>
        </p:spPr>
        <p:txBody>
          <a:bodyPr wrap="square">
            <a:spAutoFit/>
          </a:bodyPr>
          <a:lstStyle/>
          <a:p>
            <a:pPr marL="0" indent="0" algn="ctr">
              <a:buNone/>
            </a:pPr>
            <a:r>
              <a:rPr lang="fr-FR" sz="1100" dirty="0">
                <a:solidFill>
                  <a:srgbClr val="0683AA"/>
                </a:solidFill>
              </a:rPr>
              <a:t>Contexte réel clair</a:t>
            </a:r>
          </a:p>
        </p:txBody>
      </p:sp>
      <p:sp>
        <p:nvSpPr>
          <p:cNvPr id="40" name="Signe Plus 39">
            <a:extLst>
              <a:ext uri="{FF2B5EF4-FFF2-40B4-BE49-F238E27FC236}">
                <a16:creationId xmlns:a16="http://schemas.microsoft.com/office/drawing/2014/main" id="{696FC2D0-AB3D-4F7F-8984-D07448080C28}"/>
              </a:ext>
            </a:extLst>
          </p:cNvPr>
          <p:cNvSpPr/>
          <p:nvPr/>
        </p:nvSpPr>
        <p:spPr>
          <a:xfrm>
            <a:off x="2778275" y="3631059"/>
            <a:ext cx="395841" cy="395841"/>
          </a:xfrm>
          <a:prstGeom prst="mathPlus">
            <a:avLst>
              <a:gd name="adj1" fmla="val 1272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42" name="ZoneTexte 41">
            <a:extLst>
              <a:ext uri="{FF2B5EF4-FFF2-40B4-BE49-F238E27FC236}">
                <a16:creationId xmlns:a16="http://schemas.microsoft.com/office/drawing/2014/main" id="{23AFF3C0-0FAD-45CF-AA48-D7A1B59E50DE}"/>
              </a:ext>
            </a:extLst>
          </p:cNvPr>
          <p:cNvSpPr txBox="1"/>
          <p:nvPr/>
        </p:nvSpPr>
        <p:spPr>
          <a:xfrm>
            <a:off x="3057363" y="4015551"/>
            <a:ext cx="945890" cy="430887"/>
          </a:xfrm>
          <a:prstGeom prst="rect">
            <a:avLst/>
          </a:prstGeom>
          <a:noFill/>
        </p:spPr>
        <p:txBody>
          <a:bodyPr wrap="square">
            <a:spAutoFit/>
          </a:bodyPr>
          <a:lstStyle/>
          <a:p>
            <a:pPr marL="0" indent="0" algn="ctr">
              <a:buNone/>
            </a:pPr>
            <a:r>
              <a:rPr lang="fr-FR" sz="1100" dirty="0">
                <a:solidFill>
                  <a:srgbClr val="0683AA"/>
                </a:solidFill>
              </a:rPr>
              <a:t>Objectifs réels clairs</a:t>
            </a:r>
          </a:p>
        </p:txBody>
      </p:sp>
      <p:pic>
        <p:nvPicPr>
          <p:cNvPr id="4" name="Image 3">
            <a:extLst>
              <a:ext uri="{FF2B5EF4-FFF2-40B4-BE49-F238E27FC236}">
                <a16:creationId xmlns:a16="http://schemas.microsoft.com/office/drawing/2014/main" id="{351ECE33-EE7B-451D-8CE0-79C9A1D3D3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2753" y="1058928"/>
            <a:ext cx="1001505" cy="953688"/>
          </a:xfrm>
          <a:prstGeom prst="rect">
            <a:avLst/>
          </a:prstGeom>
        </p:spPr>
      </p:pic>
      <p:pic>
        <p:nvPicPr>
          <p:cNvPr id="95" name="Image 94">
            <a:extLst>
              <a:ext uri="{FF2B5EF4-FFF2-40B4-BE49-F238E27FC236}">
                <a16:creationId xmlns:a16="http://schemas.microsoft.com/office/drawing/2014/main" id="{56D93921-5AFC-4421-BAB6-A6A312C572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2753" y="2218116"/>
            <a:ext cx="1001505" cy="953688"/>
          </a:xfrm>
          <a:prstGeom prst="rect">
            <a:avLst/>
          </a:prstGeom>
        </p:spPr>
      </p:pic>
      <p:pic>
        <p:nvPicPr>
          <p:cNvPr id="96" name="Image 95">
            <a:extLst>
              <a:ext uri="{FF2B5EF4-FFF2-40B4-BE49-F238E27FC236}">
                <a16:creationId xmlns:a16="http://schemas.microsoft.com/office/drawing/2014/main" id="{A80F6897-88F1-45B5-9634-283A232845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3236" y="3380573"/>
            <a:ext cx="1001505" cy="953688"/>
          </a:xfrm>
          <a:prstGeom prst="rect">
            <a:avLst/>
          </a:prstGeom>
        </p:spPr>
      </p:pic>
      <p:pic>
        <p:nvPicPr>
          <p:cNvPr id="97" name="Image 96">
            <a:extLst>
              <a:ext uri="{FF2B5EF4-FFF2-40B4-BE49-F238E27FC236}">
                <a16:creationId xmlns:a16="http://schemas.microsoft.com/office/drawing/2014/main" id="{96FE3770-5795-46D4-A927-657C21F08B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6933" y="4497911"/>
            <a:ext cx="1001505" cy="953688"/>
          </a:xfrm>
          <a:prstGeom prst="rect">
            <a:avLst/>
          </a:prstGeom>
        </p:spPr>
      </p:pic>
      <p:pic>
        <p:nvPicPr>
          <p:cNvPr id="6" name="Graphique 5" descr="Formes simples avec un remplissage uni">
            <a:extLst>
              <a:ext uri="{FF2B5EF4-FFF2-40B4-BE49-F238E27FC236}">
                <a16:creationId xmlns:a16="http://schemas.microsoft.com/office/drawing/2014/main" id="{5F6332C0-6033-4745-9B22-A2DF061E13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14301" y="1023893"/>
            <a:ext cx="772136" cy="772136"/>
          </a:xfrm>
          <a:prstGeom prst="rect">
            <a:avLst/>
          </a:prstGeom>
        </p:spPr>
      </p:pic>
      <p:pic>
        <p:nvPicPr>
          <p:cNvPr id="98" name="Graphique 97" descr="Formes simples avec un remplissage uni">
            <a:extLst>
              <a:ext uri="{FF2B5EF4-FFF2-40B4-BE49-F238E27FC236}">
                <a16:creationId xmlns:a16="http://schemas.microsoft.com/office/drawing/2014/main" id="{CC84F476-B171-4DFD-ABE7-E9F399C1FE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76880" y="2030253"/>
            <a:ext cx="772136" cy="772136"/>
          </a:xfrm>
          <a:prstGeom prst="rect">
            <a:avLst/>
          </a:prstGeom>
        </p:spPr>
      </p:pic>
      <p:sp>
        <p:nvSpPr>
          <p:cNvPr id="99" name="ZoneTexte 98">
            <a:extLst>
              <a:ext uri="{FF2B5EF4-FFF2-40B4-BE49-F238E27FC236}">
                <a16:creationId xmlns:a16="http://schemas.microsoft.com/office/drawing/2014/main" id="{6C47E99F-DC4F-4024-A95A-7A7BCF142079}"/>
              </a:ext>
            </a:extLst>
          </p:cNvPr>
          <p:cNvSpPr txBox="1"/>
          <p:nvPr/>
        </p:nvSpPr>
        <p:spPr>
          <a:xfrm>
            <a:off x="1730098" y="6334863"/>
            <a:ext cx="1502953" cy="430887"/>
          </a:xfrm>
          <a:prstGeom prst="rect">
            <a:avLst/>
          </a:prstGeom>
          <a:noFill/>
        </p:spPr>
        <p:txBody>
          <a:bodyPr wrap="square">
            <a:spAutoFit/>
          </a:bodyPr>
          <a:lstStyle/>
          <a:p>
            <a:pPr marL="0" indent="0" algn="ctr">
              <a:buNone/>
            </a:pPr>
            <a:r>
              <a:rPr lang="fr-FR" sz="1100" dirty="0">
                <a:solidFill>
                  <a:srgbClr val="0683AA"/>
                </a:solidFill>
              </a:rPr>
              <a:t>Connaissance floue du contexte réel</a:t>
            </a:r>
          </a:p>
        </p:txBody>
      </p:sp>
      <p:sp>
        <p:nvSpPr>
          <p:cNvPr id="100" name="Signe Plus 99">
            <a:extLst>
              <a:ext uri="{FF2B5EF4-FFF2-40B4-BE49-F238E27FC236}">
                <a16:creationId xmlns:a16="http://schemas.microsoft.com/office/drawing/2014/main" id="{86E7523A-2D8B-470D-A2A2-0004190038E9}"/>
              </a:ext>
            </a:extLst>
          </p:cNvPr>
          <p:cNvSpPr/>
          <p:nvPr/>
        </p:nvSpPr>
        <p:spPr>
          <a:xfrm>
            <a:off x="3043493" y="5834107"/>
            <a:ext cx="395841" cy="395841"/>
          </a:xfrm>
          <a:prstGeom prst="mathPlus">
            <a:avLst>
              <a:gd name="adj1" fmla="val 1272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pic>
        <p:nvPicPr>
          <p:cNvPr id="101" name="Graphique 100" descr="Lumières allumées avec un remplissage uni">
            <a:extLst>
              <a:ext uri="{FF2B5EF4-FFF2-40B4-BE49-F238E27FC236}">
                <a16:creationId xmlns:a16="http://schemas.microsoft.com/office/drawing/2014/main" id="{CB07DE7B-CCE4-454B-856F-606441EB64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07389" y="5581639"/>
            <a:ext cx="802076" cy="802076"/>
          </a:xfrm>
          <a:prstGeom prst="rect">
            <a:avLst/>
          </a:prstGeom>
        </p:spPr>
      </p:pic>
      <p:sp>
        <p:nvSpPr>
          <p:cNvPr id="102" name="ZoneTexte 101">
            <a:extLst>
              <a:ext uri="{FF2B5EF4-FFF2-40B4-BE49-F238E27FC236}">
                <a16:creationId xmlns:a16="http://schemas.microsoft.com/office/drawing/2014/main" id="{4FAC60B1-5F90-4E85-8CBB-1FB663F36820}"/>
              </a:ext>
            </a:extLst>
          </p:cNvPr>
          <p:cNvSpPr txBox="1"/>
          <p:nvPr/>
        </p:nvSpPr>
        <p:spPr>
          <a:xfrm>
            <a:off x="3302527" y="6327216"/>
            <a:ext cx="945890" cy="430887"/>
          </a:xfrm>
          <a:prstGeom prst="rect">
            <a:avLst/>
          </a:prstGeom>
          <a:noFill/>
        </p:spPr>
        <p:txBody>
          <a:bodyPr wrap="square">
            <a:spAutoFit/>
          </a:bodyPr>
          <a:lstStyle/>
          <a:p>
            <a:pPr marL="0" indent="0" algn="ctr">
              <a:buNone/>
            </a:pPr>
            <a:r>
              <a:rPr lang="fr-FR" sz="1100" dirty="0">
                <a:solidFill>
                  <a:srgbClr val="0683AA"/>
                </a:solidFill>
              </a:rPr>
              <a:t>Idées d’objectifs</a:t>
            </a:r>
          </a:p>
        </p:txBody>
      </p:sp>
      <p:sp>
        <p:nvSpPr>
          <p:cNvPr id="103" name="Signe Plus 102">
            <a:extLst>
              <a:ext uri="{FF2B5EF4-FFF2-40B4-BE49-F238E27FC236}">
                <a16:creationId xmlns:a16="http://schemas.microsoft.com/office/drawing/2014/main" id="{797F6F95-2184-4FC7-82CC-25EE6E02DBAF}"/>
              </a:ext>
            </a:extLst>
          </p:cNvPr>
          <p:cNvSpPr/>
          <p:nvPr/>
        </p:nvSpPr>
        <p:spPr>
          <a:xfrm>
            <a:off x="4171092" y="5809943"/>
            <a:ext cx="395841" cy="395841"/>
          </a:xfrm>
          <a:prstGeom prst="mathPlus">
            <a:avLst>
              <a:gd name="adj1" fmla="val 1272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pic>
        <p:nvPicPr>
          <p:cNvPr id="104" name="Image 103">
            <a:extLst>
              <a:ext uri="{FF2B5EF4-FFF2-40B4-BE49-F238E27FC236}">
                <a16:creationId xmlns:a16="http://schemas.microsoft.com/office/drawing/2014/main" id="{F4B82501-8136-40D1-8DF4-5C21211E6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0110" y="5673507"/>
            <a:ext cx="1001505" cy="953688"/>
          </a:xfrm>
          <a:prstGeom prst="rect">
            <a:avLst/>
          </a:prstGeom>
        </p:spPr>
      </p:pic>
      <p:sp>
        <p:nvSpPr>
          <p:cNvPr id="105" name="Flèche : droite 104">
            <a:extLst>
              <a:ext uri="{FF2B5EF4-FFF2-40B4-BE49-F238E27FC236}">
                <a16:creationId xmlns:a16="http://schemas.microsoft.com/office/drawing/2014/main" id="{A210B8AC-3C0D-47B8-A953-258812BCC48A}"/>
              </a:ext>
            </a:extLst>
          </p:cNvPr>
          <p:cNvSpPr/>
          <p:nvPr/>
        </p:nvSpPr>
        <p:spPr>
          <a:xfrm>
            <a:off x="5944755" y="6007863"/>
            <a:ext cx="408969" cy="395841"/>
          </a:xfrm>
          <a:prstGeom prst="rightArrow">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5441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DF50BCF-F490-42C3-84D7-68B191DDCB9C}"/>
              </a:ext>
            </a:extLst>
          </p:cNvPr>
          <p:cNvSpPr>
            <a:spLocks noGrp="1"/>
          </p:cNvSpPr>
          <p:nvPr>
            <p:ph type="title"/>
          </p:nvPr>
        </p:nvSpPr>
        <p:spPr>
          <a:xfrm>
            <a:off x="6094105" y="802955"/>
            <a:ext cx="4977976" cy="1454051"/>
          </a:xfrm>
        </p:spPr>
        <p:txBody>
          <a:bodyPr>
            <a:normAutofit/>
          </a:bodyPr>
          <a:lstStyle/>
          <a:p>
            <a:r>
              <a:rPr lang="fr-FR">
                <a:solidFill>
                  <a:srgbClr val="000000"/>
                </a:solidFill>
              </a:rPr>
              <a:t>Pitch</a:t>
            </a:r>
          </a:p>
        </p:txBody>
      </p:sp>
      <p:sp>
        <p:nvSpPr>
          <p:cNvPr id="1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 7" descr="Une image contenant plante&#10;&#10;Description générée automatiquement">
            <a:extLst>
              <a:ext uri="{FF2B5EF4-FFF2-40B4-BE49-F238E27FC236}">
                <a16:creationId xmlns:a16="http://schemas.microsoft.com/office/drawing/2014/main" id="{BA28D562-F7B0-4472-B147-9B6FD46196B6}"/>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279" r="12142"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Espace réservé du contenu 2">
            <a:extLst>
              <a:ext uri="{FF2B5EF4-FFF2-40B4-BE49-F238E27FC236}">
                <a16:creationId xmlns:a16="http://schemas.microsoft.com/office/drawing/2014/main" id="{C6C9DE5E-1522-41A0-A178-5BAB610C88C0}"/>
              </a:ext>
            </a:extLst>
          </p:cNvPr>
          <p:cNvSpPr>
            <a:spLocks noGrp="1"/>
          </p:cNvSpPr>
          <p:nvPr>
            <p:ph idx="1"/>
          </p:nvPr>
        </p:nvSpPr>
        <p:spPr>
          <a:xfrm>
            <a:off x="6156960" y="1889760"/>
            <a:ext cx="5463540" cy="4320540"/>
          </a:xfrm>
        </p:spPr>
        <p:txBody>
          <a:bodyPr vert="horz" lIns="91440" tIns="45720" rIns="91440" bIns="45720" rtlCol="0" anchor="ctr">
            <a:normAutofit lnSpcReduction="10000"/>
          </a:bodyPr>
          <a:lstStyle/>
          <a:p>
            <a:pPr marL="0" indent="0">
              <a:buNone/>
            </a:pPr>
            <a:r>
              <a:rPr lang="fr-FR" sz="1400" dirty="0">
                <a:solidFill>
                  <a:srgbClr val="000000"/>
                </a:solidFill>
                <a:cs typeface="Calibri"/>
              </a:rPr>
              <a:t>Le changement ce n’est déjà pas facile, le conduire, ça l’est souvent encore moins !</a:t>
            </a:r>
          </a:p>
          <a:p>
            <a:pPr marL="0" indent="0">
              <a:buNone/>
            </a:pPr>
            <a:r>
              <a:rPr lang="fr-FR" sz="1400" dirty="0">
                <a:solidFill>
                  <a:srgbClr val="000000"/>
                </a:solidFill>
                <a:cs typeface="Calibri"/>
              </a:rPr>
              <a:t>Vous conduisez le changement auprès d’une équipe, ou plus, ou même moins?</a:t>
            </a:r>
          </a:p>
          <a:p>
            <a:pPr marL="0" indent="0">
              <a:buNone/>
            </a:pPr>
            <a:r>
              <a:rPr lang="fr-FR" sz="1400" dirty="0">
                <a:solidFill>
                  <a:srgbClr val="000000"/>
                </a:solidFill>
                <a:cs typeface="Calibri"/>
              </a:rPr>
              <a:t> Avez-vous déjà eu l’impression de faire un pas en avant et deux pas en arrière? Ou bien que les transformations apportées n’étaient pas stables ? Ou que le résultat de vos efforts se faisait « annuler » par des cercles vicieux ?</a:t>
            </a:r>
          </a:p>
          <a:p>
            <a:pPr marL="0" indent="0">
              <a:buNone/>
            </a:pPr>
            <a:r>
              <a:rPr lang="fr-FR" sz="1400" dirty="0">
                <a:solidFill>
                  <a:srgbClr val="000000"/>
                </a:solidFill>
                <a:cs typeface="Calibri"/>
              </a:rPr>
              <a:t>Au-delà de l’approche du changement, comment prendre les décisions pour créer des changements suffisamment stables pour passer à la prochaine étape ? Comment représenter cette complexité avec un outil utilisable au quotidien, par tous ?</a:t>
            </a:r>
          </a:p>
          <a:p>
            <a:pPr marL="0" indent="0">
              <a:buNone/>
            </a:pPr>
            <a:r>
              <a:rPr lang="fr-FR" sz="1400" dirty="0">
                <a:solidFill>
                  <a:srgbClr val="000000"/>
                </a:solidFill>
                <a:cs typeface="Calibri"/>
              </a:rPr>
              <a:t>C’est le défi qu’adressent les TransfoCircles. Cet outil se veut être un modèle de management visuel qui facilite la compréhension de la situation et la prise de décision, utilisable en atelier de travail. Il reprend entre</a:t>
            </a:r>
          </a:p>
          <a:p>
            <a:pPr marL="0" indent="0">
              <a:buNone/>
            </a:pPr>
            <a:r>
              <a:rPr lang="fr-FR" sz="1400" dirty="0">
                <a:solidFill>
                  <a:srgbClr val="000000"/>
                </a:solidFill>
                <a:cs typeface="Calibri"/>
              </a:rPr>
              <a:t>Cet #OpenSeriousGame est dédié à familiariser les participants avec cette représentation, en la pratiquant sur des exemples fictifs. Également, il permet à toutes les personnes utilisant les Serious Games de travailler la résilience des changements qu’elles apportent.</a:t>
            </a:r>
          </a:p>
        </p:txBody>
      </p:sp>
    </p:spTree>
    <p:extLst>
      <p:ext uri="{BB962C8B-B14F-4D97-AF65-F5344CB8AC3E}">
        <p14:creationId xmlns:p14="http://schemas.microsoft.com/office/powerpoint/2010/main" val="4210625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B3C8CDC0-8ADB-4DCB-A1D8-266EE4415D74}"/>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800" kern="1200" dirty="0">
                <a:solidFill>
                  <a:schemeClr val="tx1"/>
                </a:solidFill>
                <a:latin typeface="+mj-lt"/>
                <a:ea typeface="+mj-ea"/>
                <a:cs typeface="+mj-cs"/>
              </a:rPr>
              <a:t>Annexes #OpenSeriousGame</a:t>
            </a:r>
          </a:p>
        </p:txBody>
      </p:sp>
      <p:sp>
        <p:nvSpPr>
          <p:cNvPr id="3" name="Espace réservé du texte 2">
            <a:extLst>
              <a:ext uri="{FF2B5EF4-FFF2-40B4-BE49-F238E27FC236}">
                <a16:creationId xmlns:a16="http://schemas.microsoft.com/office/drawing/2014/main" id="{7A7BC4A9-65FE-46A5-9552-E5C0536DF913}"/>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r>
              <a:rPr lang="fr-FR">
                <a:solidFill>
                  <a:schemeClr val="tx1"/>
                </a:solidFill>
              </a:rPr>
              <a:t>Pour organiser, animer et créer des variantes de cette version</a:t>
            </a:r>
            <a:endParaRPr lang="fr-FR" sz="2400" kern="1200">
              <a:solidFill>
                <a:schemeClr val="tx1"/>
              </a:solidFill>
              <a:latin typeface="+mn-lt"/>
              <a:ea typeface="+mn-ea"/>
              <a:cs typeface="+mn-cs"/>
            </a:endParaRPr>
          </a:p>
        </p:txBody>
      </p:sp>
      <p:sp>
        <p:nvSpPr>
          <p:cNvPr id="30"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12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srgbClr val="FFFFFF"/>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srgbClr val="000000"/>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B13C3912-E33F-47F1-ABAF-D0E337E9DC51}"/>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fr-FR" dirty="0"/>
              <a:t>Annexes pour niveaux 3</a:t>
            </a:r>
            <a:br>
              <a:rPr lang="fr-FR" dirty="0"/>
            </a:br>
            <a:r>
              <a:rPr lang="fr-FR" dirty="0"/>
              <a:t>#OSG</a:t>
            </a:r>
            <a:br>
              <a:rPr lang="fr-FR" dirty="0"/>
            </a:br>
            <a:r>
              <a:rPr lang="fr-FR" sz="2800" dirty="0"/>
              <a:t>Comprendre la valeur et l’usage des TransfoCircles</a:t>
            </a:r>
            <a:endParaRPr lang="fr-FR" kern="1200" dirty="0">
              <a:solidFill>
                <a:schemeClr val="tx1"/>
              </a:solidFill>
              <a:latin typeface="+mj-lt"/>
              <a:ea typeface="+mj-ea"/>
              <a:cs typeface="+mj-cs"/>
            </a:endParaRPr>
          </a:p>
        </p:txBody>
      </p:sp>
    </p:spTree>
    <p:extLst>
      <p:ext uri="{BB962C8B-B14F-4D97-AF65-F5344CB8AC3E}">
        <p14:creationId xmlns:p14="http://schemas.microsoft.com/office/powerpoint/2010/main" val="171171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F3C5C-0C87-4668-80BD-CFB4703BB86E}"/>
              </a:ext>
            </a:extLst>
          </p:cNvPr>
          <p:cNvSpPr>
            <a:spLocks noGrp="1"/>
          </p:cNvSpPr>
          <p:nvPr>
            <p:ph type="title"/>
          </p:nvPr>
        </p:nvSpPr>
        <p:spPr/>
        <p:txBody>
          <a:bodyPr/>
          <a:lstStyle/>
          <a:p>
            <a:r>
              <a:rPr lang="fr-FR" dirty="0"/>
              <a:t>La représentation « Timeline »</a:t>
            </a:r>
            <a:br>
              <a:rPr lang="fr-FR" dirty="0"/>
            </a:br>
            <a:r>
              <a:rPr lang="fr-FR" dirty="0"/>
              <a:t>Avantages et limites</a:t>
            </a:r>
          </a:p>
        </p:txBody>
      </p:sp>
      <p:sp>
        <p:nvSpPr>
          <p:cNvPr id="15" name="Espace réservé du contenu 2">
            <a:extLst>
              <a:ext uri="{FF2B5EF4-FFF2-40B4-BE49-F238E27FC236}">
                <a16:creationId xmlns:a16="http://schemas.microsoft.com/office/drawing/2014/main" id="{A0772AC6-6D0E-4DAD-847B-CCC7A542622A}"/>
              </a:ext>
            </a:extLst>
          </p:cNvPr>
          <p:cNvSpPr>
            <a:spLocks noGrp="1"/>
          </p:cNvSpPr>
          <p:nvPr>
            <p:ph idx="1"/>
          </p:nvPr>
        </p:nvSpPr>
        <p:spPr>
          <a:xfrm>
            <a:off x="656947" y="4524945"/>
            <a:ext cx="4385569" cy="1967930"/>
          </a:xfrm>
        </p:spPr>
        <p:txBody>
          <a:bodyPr vert="horz" lIns="91440" tIns="45720" rIns="91440" bIns="45720" rtlCol="0" anchor="ctr">
            <a:normAutofit/>
          </a:bodyPr>
          <a:lstStyle/>
          <a:p>
            <a:pPr marL="0" indent="0">
              <a:buNone/>
            </a:pPr>
            <a:r>
              <a:rPr lang="fr-FR" sz="1200" dirty="0">
                <a:cs typeface="Calibri"/>
              </a:rPr>
              <a:t>La représentation « Timeline », issue de la culture de production industrielle, et qui a permis de donner vie au diagramme de Gantt, enchaîne sur un ou plusieurs lignes l’ensemble des actions à effectuer. </a:t>
            </a:r>
          </a:p>
          <a:p>
            <a:pPr marL="0" indent="0">
              <a:buNone/>
            </a:pPr>
            <a:r>
              <a:rPr lang="fr-FR" sz="1200" dirty="0">
                <a:cs typeface="Calibri"/>
              </a:rPr>
              <a:t>Un sens de lecture linéaire permet de défiler toutes ces actions et de simplifier la décision (réduire les options possibles), en les enchaînant dans le temps. </a:t>
            </a:r>
          </a:p>
          <a:p>
            <a:pPr marL="0" indent="0">
              <a:buNone/>
            </a:pPr>
            <a:r>
              <a:rPr lang="fr-FR" sz="1200" dirty="0">
                <a:cs typeface="Calibri"/>
              </a:rPr>
              <a:t>Cette représentation est souvent ce qu’on retrouve dans les plans d’action.</a:t>
            </a:r>
          </a:p>
        </p:txBody>
      </p:sp>
      <p:graphicFrame>
        <p:nvGraphicFramePr>
          <p:cNvPr id="3" name="Diagramme 2">
            <a:extLst>
              <a:ext uri="{FF2B5EF4-FFF2-40B4-BE49-F238E27FC236}">
                <a16:creationId xmlns:a16="http://schemas.microsoft.com/office/drawing/2014/main" id="{BFDC3DFB-773C-4D43-9CB4-1C3D853089D9}"/>
              </a:ext>
            </a:extLst>
          </p:cNvPr>
          <p:cNvGraphicFramePr/>
          <p:nvPr>
            <p:extLst>
              <p:ext uri="{D42A27DB-BD31-4B8C-83A1-F6EECF244321}">
                <p14:modId xmlns:p14="http://schemas.microsoft.com/office/powerpoint/2010/main" val="2921992952"/>
              </p:ext>
            </p:extLst>
          </p:nvPr>
        </p:nvGraphicFramePr>
        <p:xfrm>
          <a:off x="6096000" y="1429306"/>
          <a:ext cx="5601810" cy="3474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descr="Une image contenant texte, intérieur, capture d’écran&#10;&#10;Description générée automatiquement">
            <a:extLst>
              <a:ext uri="{FF2B5EF4-FFF2-40B4-BE49-F238E27FC236}">
                <a16:creationId xmlns:a16="http://schemas.microsoft.com/office/drawing/2014/main" id="{36D5CD56-E1ED-4C5E-9192-FF1E55AE229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84085" y="1762984"/>
            <a:ext cx="5353235" cy="2380295"/>
          </a:xfrm>
          <a:prstGeom prst="rect">
            <a:avLst/>
          </a:prstGeom>
        </p:spPr>
      </p:pic>
    </p:spTree>
    <p:extLst>
      <p:ext uri="{BB962C8B-B14F-4D97-AF65-F5344CB8AC3E}">
        <p14:creationId xmlns:p14="http://schemas.microsoft.com/office/powerpoint/2010/main" val="1692330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F3C5C-0C87-4668-80BD-CFB4703BB86E}"/>
              </a:ext>
            </a:extLst>
          </p:cNvPr>
          <p:cNvSpPr>
            <a:spLocks noGrp="1"/>
          </p:cNvSpPr>
          <p:nvPr>
            <p:ph type="title"/>
          </p:nvPr>
        </p:nvSpPr>
        <p:spPr/>
        <p:txBody>
          <a:bodyPr>
            <a:normAutofit fontScale="90000"/>
          </a:bodyPr>
          <a:lstStyle/>
          <a:p>
            <a:r>
              <a:rPr lang="fr-FR" dirty="0"/>
              <a:t>La représentation par Cercles de conséquences</a:t>
            </a:r>
            <a:br>
              <a:rPr lang="fr-FR" dirty="0"/>
            </a:br>
            <a:r>
              <a:rPr lang="fr-FR" dirty="0"/>
              <a:t>Avantages et limites</a:t>
            </a:r>
          </a:p>
        </p:txBody>
      </p:sp>
      <p:graphicFrame>
        <p:nvGraphicFramePr>
          <p:cNvPr id="3" name="Diagramme 2">
            <a:extLst>
              <a:ext uri="{FF2B5EF4-FFF2-40B4-BE49-F238E27FC236}">
                <a16:creationId xmlns:a16="http://schemas.microsoft.com/office/drawing/2014/main" id="{B3476917-16AE-4189-BD07-64FFE8866640}"/>
              </a:ext>
            </a:extLst>
          </p:cNvPr>
          <p:cNvGraphicFramePr/>
          <p:nvPr>
            <p:extLst>
              <p:ext uri="{D42A27DB-BD31-4B8C-83A1-F6EECF244321}">
                <p14:modId xmlns:p14="http://schemas.microsoft.com/office/powerpoint/2010/main" val="1604708678"/>
              </p:ext>
            </p:extLst>
          </p:nvPr>
        </p:nvGraphicFramePr>
        <p:xfrm>
          <a:off x="-393130" y="1820915"/>
          <a:ext cx="3902947" cy="273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2">
            <a:extLst>
              <a:ext uri="{FF2B5EF4-FFF2-40B4-BE49-F238E27FC236}">
                <a16:creationId xmlns:a16="http://schemas.microsoft.com/office/drawing/2014/main" id="{4AD726BF-23FB-4B66-9C9B-4CDD3FBAF4CC}"/>
              </a:ext>
            </a:extLst>
          </p:cNvPr>
          <p:cNvSpPr>
            <a:spLocks noGrp="1"/>
          </p:cNvSpPr>
          <p:nvPr>
            <p:ph idx="1"/>
          </p:nvPr>
        </p:nvSpPr>
        <p:spPr>
          <a:xfrm>
            <a:off x="656948" y="4714043"/>
            <a:ext cx="4953740" cy="1778831"/>
          </a:xfrm>
        </p:spPr>
        <p:txBody>
          <a:bodyPr vert="horz" lIns="91440" tIns="45720" rIns="91440" bIns="45720" rtlCol="0" anchor="ctr">
            <a:normAutofit/>
          </a:bodyPr>
          <a:lstStyle/>
          <a:p>
            <a:pPr marL="0" indent="0">
              <a:buNone/>
            </a:pPr>
            <a:r>
              <a:rPr lang="fr-FR" sz="1200" dirty="0">
                <a:cs typeface="Calibri"/>
              </a:rPr>
              <a:t>La représentation « cercle » permet de caractériser une situation avec un modèle visuel de cercle de circonstances qui s’influencent les unes les autres pour se stabiliser. </a:t>
            </a:r>
          </a:p>
          <a:p>
            <a:pPr marL="0" indent="0">
              <a:buNone/>
            </a:pPr>
            <a:r>
              <a:rPr lang="fr-FR" sz="1200" dirty="0">
                <a:cs typeface="Calibri"/>
              </a:rPr>
              <a:t>Cette représentation est utile lorsque des effets récurrents ont lieu et qu’on a besoin de se représenter des boucles de rétroactions à effets positifs ou négatifs.</a:t>
            </a:r>
          </a:p>
        </p:txBody>
      </p:sp>
      <p:graphicFrame>
        <p:nvGraphicFramePr>
          <p:cNvPr id="7" name="Diagramme 6">
            <a:extLst>
              <a:ext uri="{FF2B5EF4-FFF2-40B4-BE49-F238E27FC236}">
                <a16:creationId xmlns:a16="http://schemas.microsoft.com/office/drawing/2014/main" id="{122C86A3-714C-43AE-B69B-31E4E76B5394}"/>
              </a:ext>
            </a:extLst>
          </p:cNvPr>
          <p:cNvGraphicFramePr/>
          <p:nvPr>
            <p:extLst>
              <p:ext uri="{D42A27DB-BD31-4B8C-83A1-F6EECF244321}">
                <p14:modId xmlns:p14="http://schemas.microsoft.com/office/powerpoint/2010/main" val="3209475327"/>
              </p:ext>
            </p:extLst>
          </p:nvPr>
        </p:nvGraphicFramePr>
        <p:xfrm>
          <a:off x="3057125" y="1871922"/>
          <a:ext cx="3161190" cy="2686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e 7">
            <a:extLst>
              <a:ext uri="{FF2B5EF4-FFF2-40B4-BE49-F238E27FC236}">
                <a16:creationId xmlns:a16="http://schemas.microsoft.com/office/drawing/2014/main" id="{4DC90E13-7834-4E15-B5AA-D5BB189455A0}"/>
              </a:ext>
            </a:extLst>
          </p:cNvPr>
          <p:cNvGraphicFramePr/>
          <p:nvPr>
            <p:extLst>
              <p:ext uri="{D42A27DB-BD31-4B8C-83A1-F6EECF244321}">
                <p14:modId xmlns:p14="http://schemas.microsoft.com/office/powerpoint/2010/main" val="2377523246"/>
              </p:ext>
            </p:extLst>
          </p:nvPr>
        </p:nvGraphicFramePr>
        <p:xfrm>
          <a:off x="6456285" y="1387708"/>
          <a:ext cx="5601810" cy="34744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9704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03F8E-D13F-490B-ACC3-5C9FED32FCF0}"/>
              </a:ext>
            </a:extLst>
          </p:cNvPr>
          <p:cNvSpPr>
            <a:spLocks noGrp="1"/>
          </p:cNvSpPr>
          <p:nvPr>
            <p:ph type="title"/>
          </p:nvPr>
        </p:nvSpPr>
        <p:spPr/>
        <p:txBody>
          <a:bodyPr>
            <a:normAutofit/>
          </a:bodyPr>
          <a:lstStyle/>
          <a:p>
            <a:r>
              <a:rPr lang="fr-FR" dirty="0"/>
              <a:t>Usage des TransfoCircles</a:t>
            </a:r>
          </a:p>
        </p:txBody>
      </p:sp>
      <p:sp>
        <p:nvSpPr>
          <p:cNvPr id="4" name="Espace réservé du texte 3">
            <a:extLst>
              <a:ext uri="{FF2B5EF4-FFF2-40B4-BE49-F238E27FC236}">
                <a16:creationId xmlns:a16="http://schemas.microsoft.com/office/drawing/2014/main" id="{E4A20B0C-5EE5-4018-88F9-7B59C52F3F22}"/>
              </a:ext>
            </a:extLst>
          </p:cNvPr>
          <p:cNvSpPr>
            <a:spLocks noGrp="1"/>
          </p:cNvSpPr>
          <p:nvPr>
            <p:ph type="body" idx="1"/>
          </p:nvPr>
        </p:nvSpPr>
        <p:spPr>
          <a:xfrm>
            <a:off x="344489" y="1690688"/>
            <a:ext cx="2832018" cy="823912"/>
          </a:xfrm>
          <a:solidFill>
            <a:srgbClr val="0683AA"/>
          </a:solidFill>
        </p:spPr>
        <p:txBody>
          <a:bodyPr anchor="ctr">
            <a:normAutofit/>
          </a:bodyPr>
          <a:lstStyle/>
          <a:p>
            <a:r>
              <a:rPr lang="fr-FR" sz="2000"/>
              <a:t>Objectifs pédagogiques</a:t>
            </a:r>
          </a:p>
        </p:txBody>
      </p:sp>
      <p:sp>
        <p:nvSpPr>
          <p:cNvPr id="3" name="Espace réservé du contenu 2">
            <a:extLst>
              <a:ext uri="{FF2B5EF4-FFF2-40B4-BE49-F238E27FC236}">
                <a16:creationId xmlns:a16="http://schemas.microsoft.com/office/drawing/2014/main" id="{D9CBE7A0-CEA8-49C7-B1F5-66B646299B3A}"/>
              </a:ext>
            </a:extLst>
          </p:cNvPr>
          <p:cNvSpPr>
            <a:spLocks noGrp="1"/>
          </p:cNvSpPr>
          <p:nvPr>
            <p:ph sz="half" idx="2"/>
          </p:nvPr>
        </p:nvSpPr>
        <p:spPr>
          <a:xfrm>
            <a:off x="344489" y="2514600"/>
            <a:ext cx="2832018" cy="3684588"/>
          </a:xfrm>
          <a:solidFill>
            <a:schemeClr val="accent5">
              <a:lumMod val="20000"/>
              <a:lumOff val="80000"/>
            </a:schemeClr>
          </a:solidFill>
        </p:spPr>
        <p:txBody>
          <a:bodyPr>
            <a:normAutofit/>
          </a:bodyPr>
          <a:lstStyle/>
          <a:p>
            <a:r>
              <a:rPr lang="fr-FR" sz="1200" dirty="0"/>
              <a:t>Comprendre le concept de « transformation progressive » et d’accumulation de stabilités et de cercles vertueux</a:t>
            </a:r>
          </a:p>
          <a:p>
            <a:endParaRPr lang="fr-FR" sz="1200" dirty="0"/>
          </a:p>
          <a:p>
            <a:r>
              <a:rPr lang="fr-FR" sz="1200" dirty="0"/>
              <a:t>Savoir articuler des objectifs et des actions pour créer des cercles vertueux.</a:t>
            </a:r>
          </a:p>
          <a:p>
            <a:endParaRPr lang="fr-FR" sz="1200" dirty="0"/>
          </a:p>
          <a:p>
            <a:endParaRPr lang="fr-FR" sz="1200" dirty="0"/>
          </a:p>
          <a:p>
            <a:endParaRPr lang="fr-FR" sz="1200" dirty="0"/>
          </a:p>
        </p:txBody>
      </p:sp>
      <p:sp>
        <p:nvSpPr>
          <p:cNvPr id="5" name="Espace réservé du texte 4">
            <a:extLst>
              <a:ext uri="{FF2B5EF4-FFF2-40B4-BE49-F238E27FC236}">
                <a16:creationId xmlns:a16="http://schemas.microsoft.com/office/drawing/2014/main" id="{AE9D5684-6FEC-4A8D-8A46-2DC2690BD720}"/>
              </a:ext>
            </a:extLst>
          </p:cNvPr>
          <p:cNvSpPr>
            <a:spLocks noGrp="1"/>
          </p:cNvSpPr>
          <p:nvPr>
            <p:ph type="body" sz="quarter" idx="3"/>
          </p:nvPr>
        </p:nvSpPr>
        <p:spPr>
          <a:xfrm>
            <a:off x="3263289" y="1690688"/>
            <a:ext cx="2845965" cy="823912"/>
          </a:xfrm>
          <a:solidFill>
            <a:srgbClr val="ED7D31"/>
          </a:solidFill>
        </p:spPr>
        <p:txBody>
          <a:bodyPr anchor="ctr">
            <a:normAutofit/>
          </a:bodyPr>
          <a:lstStyle/>
          <a:p>
            <a:r>
              <a:rPr lang="fr-FR" sz="2000"/>
              <a:t>Objectifs opérationnels</a:t>
            </a:r>
          </a:p>
        </p:txBody>
      </p:sp>
      <p:sp>
        <p:nvSpPr>
          <p:cNvPr id="6" name="Espace réservé du contenu 5">
            <a:extLst>
              <a:ext uri="{FF2B5EF4-FFF2-40B4-BE49-F238E27FC236}">
                <a16:creationId xmlns:a16="http://schemas.microsoft.com/office/drawing/2014/main" id="{FC095321-BAD2-4D1A-B0BD-058E76C10D14}"/>
              </a:ext>
            </a:extLst>
          </p:cNvPr>
          <p:cNvSpPr>
            <a:spLocks noGrp="1"/>
          </p:cNvSpPr>
          <p:nvPr>
            <p:ph sz="quarter" idx="4"/>
          </p:nvPr>
        </p:nvSpPr>
        <p:spPr>
          <a:xfrm>
            <a:off x="3263289" y="2514600"/>
            <a:ext cx="2845965" cy="3684588"/>
          </a:xfrm>
          <a:solidFill>
            <a:schemeClr val="accent2">
              <a:lumMod val="20000"/>
              <a:lumOff val="80000"/>
            </a:schemeClr>
          </a:solidFill>
        </p:spPr>
        <p:txBody>
          <a:bodyPr>
            <a:normAutofit/>
          </a:bodyPr>
          <a:lstStyle/>
          <a:p>
            <a:r>
              <a:rPr lang="fr-FR" sz="1200" dirty="0"/>
              <a:t>Pouvoir mieux décider des la prochaine action dans son plan de conduite du changement, de transformation</a:t>
            </a:r>
          </a:p>
          <a:p>
            <a:endParaRPr lang="fr-FR" sz="1200" dirty="0"/>
          </a:p>
          <a:p>
            <a:r>
              <a:rPr lang="fr-FR" sz="1200" dirty="0"/>
              <a:t>Augmenter les chances des rendre résilient un changement</a:t>
            </a:r>
          </a:p>
          <a:p>
            <a:endParaRPr lang="fr-FR" sz="1200" dirty="0"/>
          </a:p>
          <a:p>
            <a:r>
              <a:rPr lang="fr-FR" sz="1200" dirty="0"/>
              <a:t>Economiser son énergie dans les actions de transformation en construisant des cercles</a:t>
            </a:r>
          </a:p>
          <a:p>
            <a:endParaRPr lang="fr-FR" sz="1200" dirty="0"/>
          </a:p>
          <a:p>
            <a:r>
              <a:rPr lang="fr-FR" sz="1200" dirty="0"/>
              <a:t>Pouvoir utiliser une représentation visuelle commune des chantiers de transformation</a:t>
            </a:r>
          </a:p>
          <a:p>
            <a:pPr marL="0" indent="0">
              <a:buNone/>
            </a:pPr>
            <a:endParaRPr lang="fr-FR" sz="1200" dirty="0"/>
          </a:p>
        </p:txBody>
      </p:sp>
      <p:sp>
        <p:nvSpPr>
          <p:cNvPr id="7" name="Espace réservé du texte 3">
            <a:extLst>
              <a:ext uri="{FF2B5EF4-FFF2-40B4-BE49-F238E27FC236}">
                <a16:creationId xmlns:a16="http://schemas.microsoft.com/office/drawing/2014/main" id="{627597CC-54B5-4CC6-98C2-B0FCFCCBB5FC}"/>
              </a:ext>
            </a:extLst>
          </p:cNvPr>
          <p:cNvSpPr txBox="1">
            <a:spLocks/>
          </p:cNvSpPr>
          <p:nvPr/>
        </p:nvSpPr>
        <p:spPr>
          <a:xfrm>
            <a:off x="6196036" y="1690688"/>
            <a:ext cx="2832018" cy="823912"/>
          </a:xfrm>
          <a:prstGeom prst="rect">
            <a:avLst/>
          </a:prstGeom>
          <a:solidFill>
            <a:schemeClr val="bg1">
              <a:lumMod val="75000"/>
            </a:schemeClr>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t>Public idéal</a:t>
            </a:r>
          </a:p>
        </p:txBody>
      </p:sp>
      <p:sp>
        <p:nvSpPr>
          <p:cNvPr id="8" name="Espace réservé du contenu 2">
            <a:extLst>
              <a:ext uri="{FF2B5EF4-FFF2-40B4-BE49-F238E27FC236}">
                <a16:creationId xmlns:a16="http://schemas.microsoft.com/office/drawing/2014/main" id="{E860C364-CB07-4157-B3FC-72ADE7FC8BE0}"/>
              </a:ext>
            </a:extLst>
          </p:cNvPr>
          <p:cNvSpPr txBox="1">
            <a:spLocks/>
          </p:cNvSpPr>
          <p:nvPr/>
        </p:nvSpPr>
        <p:spPr>
          <a:xfrm>
            <a:off x="6196036" y="2514600"/>
            <a:ext cx="2832018" cy="3684588"/>
          </a:xfrm>
          <a:prstGeom prst="rect">
            <a:avLst/>
          </a:prstGeom>
          <a:solidFill>
            <a:schemeClr val="bg1">
              <a:lumMod val="95000"/>
            </a:schemeClr>
          </a:solidFill>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Personnes impliquées dans la conduite du changement</a:t>
            </a:r>
          </a:p>
          <a:p>
            <a:r>
              <a:rPr lang="fr-FR" sz="1200" dirty="0"/>
              <a:t>Personnes équivalents au niveau 3 Eclaireur(-se)s #OSG</a:t>
            </a:r>
          </a:p>
          <a:p>
            <a:r>
              <a:rPr lang="fr-FR" sz="1200" dirty="0"/>
              <a:t>SCRUM Masters, coachs agiles</a:t>
            </a:r>
          </a:p>
          <a:p>
            <a:endParaRPr lang="fr-FR" sz="1200" dirty="0"/>
          </a:p>
          <a:p>
            <a:pPr marL="0" indent="0">
              <a:buNone/>
            </a:pPr>
            <a:r>
              <a:rPr lang="fr-FR" sz="1200" dirty="0"/>
              <a:t>Prérequis (mise en application en situation réelle) : </a:t>
            </a:r>
          </a:p>
          <a:p>
            <a:r>
              <a:rPr lang="fr-FR" sz="1200" dirty="0"/>
              <a:t>« Connaître son terrain » : disposer de suffisamment d’éléments pour pouvoir représenter la situation, et avoir identifié des éléments puissent constituer un cercle vicieux </a:t>
            </a:r>
          </a:p>
          <a:p>
            <a:endParaRPr lang="fr-FR" sz="1200" dirty="0"/>
          </a:p>
          <a:p>
            <a:r>
              <a:rPr lang="fr-FR" sz="1200" dirty="0"/>
              <a:t>« Connaître ses objectifs » : disposer d’objectifs clairs, ou du moins d’une direction qui vous permet de définir ces objectifs au cours de l’exercice</a:t>
            </a:r>
          </a:p>
        </p:txBody>
      </p:sp>
      <p:sp>
        <p:nvSpPr>
          <p:cNvPr id="9" name="Espace réservé du texte 3">
            <a:extLst>
              <a:ext uri="{FF2B5EF4-FFF2-40B4-BE49-F238E27FC236}">
                <a16:creationId xmlns:a16="http://schemas.microsoft.com/office/drawing/2014/main" id="{0DD88472-455B-4EB6-9408-03600B961185}"/>
              </a:ext>
            </a:extLst>
          </p:cNvPr>
          <p:cNvSpPr txBox="1">
            <a:spLocks/>
          </p:cNvSpPr>
          <p:nvPr/>
        </p:nvSpPr>
        <p:spPr>
          <a:xfrm>
            <a:off x="9114836" y="1690688"/>
            <a:ext cx="2832018" cy="823912"/>
          </a:xfrm>
          <a:prstGeom prst="rect">
            <a:avLst/>
          </a:prstGeom>
          <a:solidFill>
            <a:schemeClr val="bg1"/>
          </a:solidFill>
          <a:ln>
            <a:solidFill>
              <a:schemeClr val="tx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t>Exemples d’usages</a:t>
            </a:r>
          </a:p>
        </p:txBody>
      </p:sp>
      <p:sp>
        <p:nvSpPr>
          <p:cNvPr id="10" name="Espace réservé du contenu 2">
            <a:extLst>
              <a:ext uri="{FF2B5EF4-FFF2-40B4-BE49-F238E27FC236}">
                <a16:creationId xmlns:a16="http://schemas.microsoft.com/office/drawing/2014/main" id="{92DC21F5-C271-429F-B995-155ADD05F5EE}"/>
              </a:ext>
            </a:extLst>
          </p:cNvPr>
          <p:cNvSpPr txBox="1">
            <a:spLocks/>
          </p:cNvSpPr>
          <p:nvPr/>
        </p:nvSpPr>
        <p:spPr>
          <a:xfrm>
            <a:off x="9114836" y="2514600"/>
            <a:ext cx="2832018" cy="3684588"/>
          </a:xfrm>
          <a:prstGeom prst="rect">
            <a:avLst/>
          </a:prstGeom>
          <a:solidFill>
            <a:schemeClr val="bg1"/>
          </a:solidFill>
          <a:ln>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a:t>Vous êtes responsables d’une équipe de conduite du changement. Il vous est déjà arrivé d’opérer des changements qui n’ont pas duré car ils se sont retrouvés « annulés » par des habitudes non identifiées</a:t>
            </a:r>
          </a:p>
          <a:p>
            <a:pPr marL="0" indent="0">
              <a:buNone/>
            </a:pPr>
            <a:r>
              <a:rPr lang="fr-FR" sz="1200" dirty="0"/>
              <a:t>Vous ne savez pas par quel bout prendre un problème complexe multi aspects. Avec votre équipe vous savez qu’il faut prendre le problème en attaquant plusieurs sujets en simultanés, mais pour il est difficile d’identifier lesquels ainsi que d’aligner l’équipe sur un choix.</a:t>
            </a:r>
          </a:p>
          <a:p>
            <a:pPr marL="0" indent="0">
              <a:buNone/>
            </a:pPr>
            <a:r>
              <a:rPr lang="fr-FR" sz="1200" dirty="0"/>
              <a:t>Vous vous rendez compte que toute transformation est énergivore et doit pouvoir reposer sur une stabilité interne plutôt que maintenue par vos efforts. </a:t>
            </a:r>
          </a:p>
        </p:txBody>
      </p:sp>
    </p:spTree>
    <p:extLst>
      <p:ext uri="{BB962C8B-B14F-4D97-AF65-F5344CB8AC3E}">
        <p14:creationId xmlns:p14="http://schemas.microsoft.com/office/powerpoint/2010/main" val="974069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03F8E-D13F-490B-ACC3-5C9FED32FCF0}"/>
              </a:ext>
            </a:extLst>
          </p:cNvPr>
          <p:cNvSpPr>
            <a:spLocks noGrp="1"/>
          </p:cNvSpPr>
          <p:nvPr>
            <p:ph type="title"/>
          </p:nvPr>
        </p:nvSpPr>
        <p:spPr/>
        <p:txBody>
          <a:bodyPr>
            <a:normAutofit/>
          </a:bodyPr>
          <a:lstStyle/>
          <a:p>
            <a:r>
              <a:rPr lang="fr-FR" sz="4000" dirty="0"/>
              <a:t>Hors périmètre et limites des TransfoCircles</a:t>
            </a:r>
          </a:p>
        </p:txBody>
      </p:sp>
      <p:sp>
        <p:nvSpPr>
          <p:cNvPr id="4" name="Espace réservé du texte 3">
            <a:extLst>
              <a:ext uri="{FF2B5EF4-FFF2-40B4-BE49-F238E27FC236}">
                <a16:creationId xmlns:a16="http://schemas.microsoft.com/office/drawing/2014/main" id="{E4A20B0C-5EE5-4018-88F9-7B59C52F3F22}"/>
              </a:ext>
            </a:extLst>
          </p:cNvPr>
          <p:cNvSpPr>
            <a:spLocks noGrp="1"/>
          </p:cNvSpPr>
          <p:nvPr>
            <p:ph type="body" idx="1"/>
          </p:nvPr>
        </p:nvSpPr>
        <p:spPr>
          <a:xfrm>
            <a:off x="568170" y="1690688"/>
            <a:ext cx="3753555" cy="823912"/>
          </a:xfrm>
          <a:solidFill>
            <a:srgbClr val="0683AA"/>
          </a:solidFill>
        </p:spPr>
        <p:txBody>
          <a:bodyPr anchor="ctr">
            <a:normAutofit/>
          </a:bodyPr>
          <a:lstStyle/>
          <a:p>
            <a:r>
              <a:rPr lang="fr-FR" sz="2000"/>
              <a:t>Sujets non couverts</a:t>
            </a:r>
          </a:p>
        </p:txBody>
      </p:sp>
      <p:sp>
        <p:nvSpPr>
          <p:cNvPr id="3" name="Espace réservé du contenu 2">
            <a:extLst>
              <a:ext uri="{FF2B5EF4-FFF2-40B4-BE49-F238E27FC236}">
                <a16:creationId xmlns:a16="http://schemas.microsoft.com/office/drawing/2014/main" id="{D9CBE7A0-CEA8-49C7-B1F5-66B646299B3A}"/>
              </a:ext>
            </a:extLst>
          </p:cNvPr>
          <p:cNvSpPr>
            <a:spLocks noGrp="1"/>
          </p:cNvSpPr>
          <p:nvPr>
            <p:ph sz="half" idx="2"/>
          </p:nvPr>
        </p:nvSpPr>
        <p:spPr>
          <a:xfrm>
            <a:off x="568170" y="2514600"/>
            <a:ext cx="3753555" cy="3684588"/>
          </a:xfrm>
          <a:solidFill>
            <a:schemeClr val="accent5">
              <a:lumMod val="20000"/>
              <a:lumOff val="80000"/>
            </a:schemeClr>
          </a:solidFill>
        </p:spPr>
        <p:txBody>
          <a:bodyPr vert="horz" lIns="91440" tIns="45720" rIns="91440" bIns="45720" rtlCol="0" anchor="t">
            <a:normAutofit/>
          </a:bodyPr>
          <a:lstStyle/>
          <a:p>
            <a:pPr>
              <a:buFontTx/>
              <a:buChar char="-"/>
            </a:pPr>
            <a:r>
              <a:rPr lang="fr-FR" sz="1200" dirty="0"/>
              <a:t>Comment prendre l’information terrain qui permet d’identifier les circonstances des cercles vicieux ?</a:t>
            </a:r>
          </a:p>
          <a:p>
            <a:pPr>
              <a:buFontTx/>
              <a:buChar char="-"/>
            </a:pPr>
            <a:r>
              <a:rPr lang="fr-FR" sz="1200" dirty="0"/>
              <a:t>Identifier d’où peuvent venir les problèmes</a:t>
            </a:r>
          </a:p>
          <a:p>
            <a:pPr>
              <a:buFontTx/>
              <a:buChar char="-"/>
            </a:pPr>
            <a:r>
              <a:rPr lang="fr-FR" sz="1200" dirty="0"/>
              <a:t>Savoir définir des objectifs</a:t>
            </a:r>
          </a:p>
          <a:p>
            <a:pPr>
              <a:buFontTx/>
              <a:buChar char="-"/>
            </a:pPr>
            <a:r>
              <a:rPr lang="fr-FR" sz="1200" dirty="0"/>
              <a:t>Certaines circonstances « négatives » ou « positives » ne font pas partie de cercles et sont plutôt des sources bien ou des conséquences « sans chaînage de conséquences ». L’exercice des TransfoCircles ne couvre pas le sujet de ces circonstances.</a:t>
            </a:r>
          </a:p>
          <a:p>
            <a:pPr>
              <a:buFontTx/>
              <a:buChar char="-"/>
            </a:pPr>
            <a:r>
              <a:rPr lang="fr-FR" sz="1200" dirty="0"/>
              <a:t>Certains cercles de causes conséquences comportent à la fois des éléments appréciés considérés comme positifs et des éléments non appréciés considérés comme négatifs, ainsi que des éléments neutres causaux. Ces cercles « hybrides », ni totalement vicieux ni totalement vertueux, peuvent être courants et ne sont pas couverts par cette forme de travail des </a:t>
            </a:r>
            <a:r>
              <a:rPr lang="fr-FR" sz="1200" dirty="0" err="1"/>
              <a:t>transfoCircles</a:t>
            </a:r>
            <a:r>
              <a:rPr lang="fr-FR" sz="1200" dirty="0"/>
              <a:t>.</a:t>
            </a:r>
          </a:p>
          <a:p>
            <a:pPr>
              <a:buFontTx/>
              <a:buChar char="-"/>
            </a:pPr>
            <a:endParaRPr lang="fr-FR" sz="1200" dirty="0"/>
          </a:p>
        </p:txBody>
      </p:sp>
      <p:sp>
        <p:nvSpPr>
          <p:cNvPr id="5" name="Espace réservé du texte 4">
            <a:extLst>
              <a:ext uri="{FF2B5EF4-FFF2-40B4-BE49-F238E27FC236}">
                <a16:creationId xmlns:a16="http://schemas.microsoft.com/office/drawing/2014/main" id="{AE9D5684-6FEC-4A8D-8A46-2DC2690BD720}"/>
              </a:ext>
            </a:extLst>
          </p:cNvPr>
          <p:cNvSpPr>
            <a:spLocks noGrp="1"/>
          </p:cNvSpPr>
          <p:nvPr>
            <p:ph type="body" sz="quarter" idx="3"/>
          </p:nvPr>
        </p:nvSpPr>
        <p:spPr>
          <a:xfrm>
            <a:off x="4408507" y="1690688"/>
            <a:ext cx="3865481" cy="823912"/>
          </a:xfrm>
          <a:solidFill>
            <a:srgbClr val="ED7D31"/>
          </a:solidFill>
        </p:spPr>
        <p:txBody>
          <a:bodyPr anchor="ctr">
            <a:normAutofit/>
          </a:bodyPr>
          <a:lstStyle/>
          <a:p>
            <a:r>
              <a:rPr lang="fr-FR" sz="2000" dirty="0"/>
              <a:t>Avec quoi compléter le SGNC ?</a:t>
            </a:r>
          </a:p>
        </p:txBody>
      </p:sp>
      <p:sp>
        <p:nvSpPr>
          <p:cNvPr id="6" name="Espace réservé du contenu 5">
            <a:extLst>
              <a:ext uri="{FF2B5EF4-FFF2-40B4-BE49-F238E27FC236}">
                <a16:creationId xmlns:a16="http://schemas.microsoft.com/office/drawing/2014/main" id="{FC095321-BAD2-4D1A-B0BD-058E76C10D14}"/>
              </a:ext>
            </a:extLst>
          </p:cNvPr>
          <p:cNvSpPr>
            <a:spLocks noGrp="1"/>
          </p:cNvSpPr>
          <p:nvPr>
            <p:ph sz="quarter" idx="4"/>
          </p:nvPr>
        </p:nvSpPr>
        <p:spPr>
          <a:xfrm>
            <a:off x="4408507" y="2514600"/>
            <a:ext cx="3865481" cy="3684588"/>
          </a:xfrm>
          <a:solidFill>
            <a:schemeClr val="accent2">
              <a:lumMod val="20000"/>
              <a:lumOff val="80000"/>
            </a:schemeClr>
          </a:solidFill>
        </p:spPr>
        <p:txBody>
          <a:bodyPr vert="horz" lIns="91440" tIns="45720" rIns="91440" bIns="45720" rtlCol="0" anchor="t">
            <a:normAutofit/>
          </a:bodyPr>
          <a:lstStyle/>
          <a:p>
            <a:pPr>
              <a:buFontTx/>
              <a:buChar char="-"/>
            </a:pPr>
            <a:r>
              <a:rPr lang="fr-FR" sz="1200" dirty="0"/>
              <a:t>L’étude du domaine de la systémique vous aidera à modéliser les influences entre les circonstances récurrentes </a:t>
            </a:r>
            <a:r>
              <a:rPr lang="fr-FR" sz="1200" dirty="0">
                <a:hlinkClick r:id="rId2"/>
              </a:rPr>
              <a:t>https://fr.wikipedia.org/wiki/Syst%C3%A9mique</a:t>
            </a:r>
            <a:endParaRPr lang="fr-FR" sz="1200" dirty="0"/>
          </a:p>
          <a:p>
            <a:pPr marL="0" indent="0">
              <a:buNone/>
            </a:pPr>
            <a:endParaRPr lang="fr-FR" sz="1200" dirty="0"/>
          </a:p>
          <a:p>
            <a:pPr>
              <a:buFontTx/>
              <a:buChar char="-"/>
            </a:pPr>
            <a:r>
              <a:rPr lang="fr-FR" sz="1200" dirty="0"/>
              <a:t>La Pyramide de </a:t>
            </a:r>
            <a:r>
              <a:rPr lang="fr-FR" sz="1200" dirty="0" err="1"/>
              <a:t>Dilts</a:t>
            </a:r>
            <a:r>
              <a:rPr lang="fr-FR" sz="1200" dirty="0"/>
              <a:t> vous permettra d’identifier ou de mettre des mots sur un plus grand nombre de causes et d’effets </a:t>
            </a:r>
            <a:r>
              <a:rPr lang="fr-FR" sz="1200" dirty="0">
                <a:hlinkClick r:id="rId3"/>
              </a:rPr>
              <a:t>https://fr.wikipedia.org/wiki/Niveaux_logiques</a:t>
            </a:r>
            <a:endParaRPr lang="fr-FR" sz="1200" dirty="0"/>
          </a:p>
          <a:p>
            <a:pPr>
              <a:buFontTx/>
              <a:buChar char="-"/>
            </a:pPr>
            <a:endParaRPr lang="fr-FR" sz="1200" dirty="0"/>
          </a:p>
          <a:p>
            <a:pPr>
              <a:buFontTx/>
              <a:buChar char="-"/>
            </a:pPr>
            <a:r>
              <a:rPr lang="fr-FR" sz="1200" dirty="0"/>
              <a:t>Les OKR pour définir des objectifs </a:t>
            </a:r>
            <a:r>
              <a:rPr lang="fr-FR" sz="1200" dirty="0">
                <a:hlinkClick r:id="rId4"/>
              </a:rPr>
              <a:t>https://en.wikipedia.org/wiki/OKR</a:t>
            </a:r>
            <a:endParaRPr lang="fr-FR" sz="1200" dirty="0"/>
          </a:p>
          <a:p>
            <a:pPr>
              <a:buFontTx/>
              <a:buChar char="-"/>
            </a:pPr>
            <a:endParaRPr lang="fr-FR" sz="1200" dirty="0"/>
          </a:p>
          <a:p>
            <a:pPr>
              <a:buFontTx/>
              <a:buChar char="-"/>
            </a:pPr>
            <a:endParaRPr lang="fr-FR" sz="1200" dirty="0"/>
          </a:p>
          <a:p>
            <a:pPr>
              <a:buFontTx/>
              <a:buChar char="-"/>
            </a:pPr>
            <a:endParaRPr lang="fr-FR" sz="1200" dirty="0"/>
          </a:p>
          <a:p>
            <a:pPr>
              <a:buFontTx/>
              <a:buChar char="-"/>
            </a:pPr>
            <a:endParaRPr lang="fr-FR" sz="1200" dirty="0"/>
          </a:p>
          <a:p>
            <a:pPr>
              <a:buFontTx/>
              <a:buChar char="-"/>
            </a:pPr>
            <a:endParaRPr lang="fr-FR" sz="1200" dirty="0"/>
          </a:p>
        </p:txBody>
      </p:sp>
      <p:sp>
        <p:nvSpPr>
          <p:cNvPr id="11" name="Espace réservé du texte 3">
            <a:extLst>
              <a:ext uri="{FF2B5EF4-FFF2-40B4-BE49-F238E27FC236}">
                <a16:creationId xmlns:a16="http://schemas.microsoft.com/office/drawing/2014/main" id="{0202971B-E970-4C47-94E3-BD2334440141}"/>
              </a:ext>
            </a:extLst>
          </p:cNvPr>
          <p:cNvSpPr txBox="1">
            <a:spLocks/>
          </p:cNvSpPr>
          <p:nvPr/>
        </p:nvSpPr>
        <p:spPr>
          <a:xfrm>
            <a:off x="8360770" y="1690688"/>
            <a:ext cx="3440612" cy="823912"/>
          </a:xfrm>
          <a:prstGeom prst="rect">
            <a:avLst/>
          </a:prstGeom>
          <a:solidFill>
            <a:schemeClr val="bg1">
              <a:lumMod val="75000"/>
            </a:schemeClr>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dirty="0"/>
              <a:t>Ce qu’on suppose des utilisateurs des </a:t>
            </a:r>
            <a:r>
              <a:rPr lang="fr-FR" sz="2000" dirty="0" err="1"/>
              <a:t>TransfoCircles</a:t>
            </a:r>
            <a:endParaRPr lang="fr-FR" sz="2000" dirty="0"/>
          </a:p>
        </p:txBody>
      </p:sp>
      <p:sp>
        <p:nvSpPr>
          <p:cNvPr id="12" name="Espace réservé du contenu 2">
            <a:extLst>
              <a:ext uri="{FF2B5EF4-FFF2-40B4-BE49-F238E27FC236}">
                <a16:creationId xmlns:a16="http://schemas.microsoft.com/office/drawing/2014/main" id="{E7CEB07A-07AC-4722-9208-DB1C2B669E8A}"/>
              </a:ext>
            </a:extLst>
          </p:cNvPr>
          <p:cNvSpPr txBox="1">
            <a:spLocks/>
          </p:cNvSpPr>
          <p:nvPr/>
        </p:nvSpPr>
        <p:spPr>
          <a:xfrm>
            <a:off x="8360770" y="2514600"/>
            <a:ext cx="3440612" cy="3684588"/>
          </a:xfrm>
          <a:prstGeom prst="rect">
            <a:avLst/>
          </a:prstGeom>
          <a:solidFill>
            <a:schemeClr val="bg1">
              <a:lumMod val="95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fr-FR" sz="1200" dirty="0"/>
              <a:t>Vous prenez de l’information sur le terrain régulièrement, suffisamment pour pouvoir « mettre en modèle » la complexité de la situation dans un outil visuel de travail d’équipe.</a:t>
            </a:r>
          </a:p>
          <a:p>
            <a:pPr>
              <a:buFont typeface="Arial"/>
              <a:buChar char="•"/>
            </a:pPr>
            <a:endParaRPr lang="fr-FR" sz="1200" dirty="0">
              <a:cs typeface="Calibri"/>
            </a:endParaRPr>
          </a:p>
          <a:p>
            <a:pPr>
              <a:buFont typeface="Arial"/>
              <a:buChar char="•"/>
            </a:pPr>
            <a:r>
              <a:rPr lang="fr-FR" sz="1200" dirty="0">
                <a:cs typeface="Calibri"/>
              </a:rPr>
              <a:t>Vous êtes en mesure d’opérer les actions que vous identifiez lors d’un atelier TransfoCircles.</a:t>
            </a:r>
          </a:p>
          <a:p>
            <a:pPr>
              <a:buFont typeface="Arial"/>
              <a:buChar char="•"/>
            </a:pPr>
            <a:endParaRPr lang="fr-FR" sz="1200" dirty="0">
              <a:cs typeface="Calibri"/>
            </a:endParaRPr>
          </a:p>
          <a:p>
            <a:pPr>
              <a:buFont typeface="Arial"/>
              <a:buChar char="•"/>
            </a:pPr>
            <a:r>
              <a:rPr lang="fr-FR" sz="1200" dirty="0">
                <a:cs typeface="Calibri"/>
              </a:rPr>
              <a:t>Vous avez suffisamment de créativité et de finesse opérationnelle pour trouver des actions de ralentissement de cercles vicieux</a:t>
            </a:r>
          </a:p>
          <a:p>
            <a:pPr>
              <a:buFont typeface="Arial"/>
              <a:buChar char="•"/>
            </a:pPr>
            <a:endParaRPr lang="fr-FR" sz="1200" dirty="0">
              <a:cs typeface="Calibri"/>
            </a:endParaRPr>
          </a:p>
          <a:p>
            <a:pPr>
              <a:buFont typeface="Arial"/>
              <a:buChar char="•"/>
            </a:pPr>
            <a:r>
              <a:rPr lang="fr-FR" sz="1200" dirty="0">
                <a:cs typeface="Calibri"/>
              </a:rPr>
              <a:t>Vous avez la capacité d’effectuer chaque étape des TransfoCircles indépendamment, et d’effectuer les actions entre ces étapes si besoin</a:t>
            </a:r>
          </a:p>
        </p:txBody>
      </p:sp>
    </p:spTree>
    <p:extLst>
      <p:ext uri="{BB962C8B-B14F-4D97-AF65-F5344CB8AC3E}">
        <p14:creationId xmlns:p14="http://schemas.microsoft.com/office/powerpoint/2010/main" val="2946924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3771E-6F52-4A3E-A461-228CC89BBC10}"/>
              </a:ext>
            </a:extLst>
          </p:cNvPr>
          <p:cNvSpPr>
            <a:spLocks noGrp="1"/>
          </p:cNvSpPr>
          <p:nvPr>
            <p:ph type="title"/>
          </p:nvPr>
        </p:nvSpPr>
        <p:spPr/>
        <p:txBody>
          <a:bodyPr/>
          <a:lstStyle/>
          <a:p>
            <a:r>
              <a:rPr lang="fr-FR" dirty="0"/>
              <a:t>Pourquoi l’outil TransfoCircles est important pour les </a:t>
            </a:r>
            <a:r>
              <a:rPr lang="fr-FR" dirty="0" err="1"/>
              <a:t>niv</a:t>
            </a:r>
            <a:r>
              <a:rPr lang="fr-FR" dirty="0"/>
              <a:t> 3 #OSG éclaireur(-se)s ?</a:t>
            </a:r>
          </a:p>
        </p:txBody>
      </p:sp>
      <p:sp>
        <p:nvSpPr>
          <p:cNvPr id="3" name="Espace réservé du contenu 2">
            <a:extLst>
              <a:ext uri="{FF2B5EF4-FFF2-40B4-BE49-F238E27FC236}">
                <a16:creationId xmlns:a16="http://schemas.microsoft.com/office/drawing/2014/main" id="{EB5910AC-96D7-49C0-B1E1-B2E9F676D33E}"/>
              </a:ext>
            </a:extLst>
          </p:cNvPr>
          <p:cNvSpPr>
            <a:spLocks noGrp="1"/>
          </p:cNvSpPr>
          <p:nvPr>
            <p:ph idx="1"/>
          </p:nvPr>
        </p:nvSpPr>
        <p:spPr>
          <a:xfrm>
            <a:off x="838200" y="2057399"/>
            <a:ext cx="10515600" cy="4435476"/>
          </a:xfrm>
        </p:spPr>
        <p:txBody>
          <a:bodyPr>
            <a:normAutofit/>
          </a:bodyPr>
          <a:lstStyle/>
          <a:p>
            <a:pPr marL="0" indent="0">
              <a:buNone/>
            </a:pPr>
            <a:r>
              <a:rPr lang="fr-FR" sz="2000" dirty="0"/>
              <a:t>Au-delà de l’usage de cet atelier pour les personnes en charge de conduite du changement, cet atelier est particulièrement important pour les niveaux 3 de la méthode #OSG (éclaireur(-se)s).</a:t>
            </a:r>
          </a:p>
          <a:p>
            <a:pPr marL="0" indent="0">
              <a:buNone/>
            </a:pPr>
            <a:r>
              <a:rPr lang="fr-FR" sz="2000" dirty="0"/>
              <a:t>En effet, toute personne dans le rôle d’éclaireur(-se) est invitée à bien comprendre en quoi un #OpenSeriousGame est « Serious », c’est-à-dire qu’il est utile pour un contexte d’usage donné. Il est dangereux en effet de vouloir reproduire et transmettre des #OpenSeriousGame dont on n’aurait pas compris la valeur. </a:t>
            </a:r>
          </a:p>
          <a:p>
            <a:pPr marL="0" indent="0">
              <a:buNone/>
            </a:pPr>
            <a:r>
              <a:rPr lang="fr-FR" sz="2000" dirty="0"/>
              <a:t>La valeur d’un Serious Game, ses conséquences positives, est d’autant plus forte que ces conséquences sont durables et résilientes. </a:t>
            </a:r>
          </a:p>
          <a:p>
            <a:pPr marL="0" indent="0">
              <a:buNone/>
            </a:pPr>
            <a:r>
              <a:rPr lang="fr-FR" sz="2000" dirty="0"/>
              <a:t>Mieux un(e) éclaireur(-se) comprendra les cercles vicieux pour lesquels il/elle compte utiliser un #OpenSeriousGame, mieux il/elle comprendra comment faire durer les conséquences dans des cercles vertueux. Cette « maîtrise du terrain de jeu » (par exemple, un contexte d’entreprise), permet de choisir le bon #OpenSeriousGame au bon moment, et de l’associer avec d’autres actions. </a:t>
            </a:r>
          </a:p>
        </p:txBody>
      </p:sp>
    </p:spTree>
    <p:extLst>
      <p:ext uri="{BB962C8B-B14F-4D97-AF65-F5344CB8AC3E}">
        <p14:creationId xmlns:p14="http://schemas.microsoft.com/office/powerpoint/2010/main" val="1218499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srgbClr val="FFFFFF"/>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srgbClr val="000000"/>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B13C3912-E33F-47F1-ABAF-D0E337E9DC51}"/>
              </a:ext>
            </a:extLst>
          </p:cNvPr>
          <p:cNvSpPr>
            <a:spLocks noGrp="1"/>
          </p:cNvSpPr>
          <p:nvPr>
            <p:ph type="title"/>
          </p:nvPr>
        </p:nvSpPr>
        <p:spPr>
          <a:xfrm>
            <a:off x="2769476" y="1939159"/>
            <a:ext cx="8913752" cy="2751086"/>
          </a:xfrm>
        </p:spPr>
        <p:txBody>
          <a:bodyPr vert="horz" lIns="91440" tIns="45720" rIns="91440" bIns="45720" rtlCol="0" anchor="b">
            <a:normAutofit/>
          </a:bodyPr>
          <a:lstStyle/>
          <a:p>
            <a:pPr algn="r"/>
            <a:r>
              <a:rPr lang="fr-FR" dirty="0"/>
              <a:t>Annexes pour niveaux 4&amp;5</a:t>
            </a:r>
            <a:br>
              <a:rPr lang="fr-FR" dirty="0"/>
            </a:br>
            <a:r>
              <a:rPr lang="fr-FR" dirty="0"/>
              <a:t>#OSG</a:t>
            </a:r>
            <a:br>
              <a:rPr lang="fr-FR" dirty="0"/>
            </a:br>
            <a:r>
              <a:rPr lang="fr-FR" sz="3200" dirty="0"/>
              <a:t>Pouvoir animer les TransfoCircles</a:t>
            </a:r>
            <a:endParaRPr lang="fr-FR" kern="1200" dirty="0">
              <a:solidFill>
                <a:schemeClr val="tx1"/>
              </a:solidFill>
              <a:latin typeface="+mj-lt"/>
              <a:ea typeface="+mj-ea"/>
              <a:cs typeface="+mj-cs"/>
            </a:endParaRPr>
          </a:p>
        </p:txBody>
      </p:sp>
    </p:spTree>
    <p:extLst>
      <p:ext uri="{BB962C8B-B14F-4D97-AF65-F5344CB8AC3E}">
        <p14:creationId xmlns:p14="http://schemas.microsoft.com/office/powerpoint/2010/main" val="1626911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141157-D39A-424C-AD71-D84408014E88}"/>
              </a:ext>
            </a:extLst>
          </p:cNvPr>
          <p:cNvSpPr>
            <a:spLocks noGrp="1"/>
          </p:cNvSpPr>
          <p:nvPr>
            <p:ph type="title"/>
          </p:nvPr>
        </p:nvSpPr>
        <p:spPr/>
        <p:txBody>
          <a:bodyPr/>
          <a:lstStyle/>
          <a:p>
            <a:r>
              <a:rPr lang="fr-FR" dirty="0"/>
              <a:t>Conseils d’animation de la partie « A vous de jouer »</a:t>
            </a:r>
          </a:p>
        </p:txBody>
      </p:sp>
      <p:sp>
        <p:nvSpPr>
          <p:cNvPr id="3" name="Espace réservé du contenu 2">
            <a:extLst>
              <a:ext uri="{FF2B5EF4-FFF2-40B4-BE49-F238E27FC236}">
                <a16:creationId xmlns:a16="http://schemas.microsoft.com/office/drawing/2014/main" id="{75B8EE40-9C9C-4CCC-94AB-B31C69E47F7D}"/>
              </a:ext>
            </a:extLst>
          </p:cNvPr>
          <p:cNvSpPr>
            <a:spLocks noGrp="1"/>
          </p:cNvSpPr>
          <p:nvPr>
            <p:ph idx="1"/>
          </p:nvPr>
        </p:nvSpPr>
        <p:spPr/>
        <p:txBody>
          <a:bodyPr>
            <a:normAutofit fontScale="70000" lnSpcReduction="20000"/>
          </a:bodyPr>
          <a:lstStyle/>
          <a:p>
            <a:r>
              <a:rPr lang="fr-FR" dirty="0"/>
              <a:t>Selon les appétences et le niveau, vous pouvez faire jouer cette partie « A vous de jouer » AVANT ou APRÈS la présentation de l’exemple. Certain(e)s participant(e)s vont préférer pratiquer et découvrir en pratiquant, là où d’autres préféreront voir un exemple complet pour s’approprier le concept en amont de la pratique.</a:t>
            </a:r>
          </a:p>
          <a:p>
            <a:endParaRPr lang="fr-FR" dirty="0"/>
          </a:p>
          <a:p>
            <a:r>
              <a:rPr lang="fr-FR" dirty="0"/>
              <a:t>Prendre le temps de bien décomposer les étapes, suivre les couleurs.</a:t>
            </a:r>
          </a:p>
          <a:p>
            <a:endParaRPr lang="fr-FR" dirty="0"/>
          </a:p>
          <a:p>
            <a:r>
              <a:rPr lang="fr-FR" dirty="0"/>
              <a:t>Afin de faciliter l’interaction en étant ni trop peu ni trop nombreux, composer des équipes de 4 ou 5 max pour un même scénario de travail. Idéalement les groupes sont hétérogènes (de très bons conducteur(-</a:t>
            </a:r>
            <a:r>
              <a:rPr lang="fr-FR" dirty="0" err="1"/>
              <a:t>trice</a:t>
            </a:r>
            <a:r>
              <a:rPr lang="fr-FR" dirty="0"/>
              <a:t>)s de changement dans la même équipe que des débutant(e)s).</a:t>
            </a:r>
          </a:p>
          <a:p>
            <a:endParaRPr lang="fr-FR" dirty="0"/>
          </a:p>
          <a:p>
            <a:r>
              <a:rPr lang="fr-FR" dirty="0"/>
              <a:t>La répartition entre animateur(-</a:t>
            </a:r>
            <a:r>
              <a:rPr lang="fr-FR" dirty="0" err="1"/>
              <a:t>trice</a:t>
            </a:r>
            <a:r>
              <a:rPr lang="fr-FR" dirty="0"/>
              <a:t>) et </a:t>
            </a:r>
            <a:r>
              <a:rPr lang="fr-FR" dirty="0" err="1"/>
              <a:t>co</a:t>
            </a:r>
            <a:r>
              <a:rPr lang="fr-FR" dirty="0"/>
              <a:t>-animateur(-</a:t>
            </a:r>
            <a:r>
              <a:rPr lang="fr-FR" dirty="0" err="1"/>
              <a:t>trice</a:t>
            </a:r>
            <a:r>
              <a:rPr lang="fr-FR" dirty="0"/>
              <a:t>) peut se faire sur l’accompagnement des groupes. Le/la Niv 5 se chargeant de bien transmettre la démarche de réflexion « cercles vertueux » là où le/la </a:t>
            </a:r>
            <a:r>
              <a:rPr lang="fr-FR" dirty="0" err="1"/>
              <a:t>niv</a:t>
            </a:r>
            <a:r>
              <a:rPr lang="fr-FR" dirty="0"/>
              <a:t> 4 se concentre sur s’assurer que les étapes sont bien suivies. La démonstration de l’exemple est recommandée pour le/la </a:t>
            </a:r>
            <a:r>
              <a:rPr lang="fr-FR" dirty="0" err="1"/>
              <a:t>niv</a:t>
            </a:r>
            <a:r>
              <a:rPr lang="fr-FR" dirty="0"/>
              <a:t> 5.</a:t>
            </a:r>
          </a:p>
          <a:p>
            <a:endParaRPr lang="fr-FR" dirty="0"/>
          </a:p>
          <a:p>
            <a:endParaRPr lang="fr-FR" dirty="0"/>
          </a:p>
        </p:txBody>
      </p:sp>
    </p:spTree>
    <p:extLst>
      <p:ext uri="{BB962C8B-B14F-4D97-AF65-F5344CB8AC3E}">
        <p14:creationId xmlns:p14="http://schemas.microsoft.com/office/powerpoint/2010/main" val="4119293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srgbClr val="FFFFFF"/>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srgbClr val="000000"/>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B13C3912-E33F-47F1-ABAF-D0E337E9DC51}"/>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fr-FR" dirty="0"/>
              <a:t>Annexes pour niveau 6</a:t>
            </a:r>
            <a:br>
              <a:rPr lang="fr-FR" dirty="0"/>
            </a:br>
            <a:r>
              <a:rPr lang="fr-FR" dirty="0"/>
              <a:t>#OSG</a:t>
            </a:r>
            <a:endParaRPr lang="fr-FR" kern="1200" dirty="0">
              <a:solidFill>
                <a:schemeClr val="tx1"/>
              </a:solidFill>
              <a:latin typeface="+mj-lt"/>
              <a:ea typeface="+mj-ea"/>
              <a:cs typeface="+mj-cs"/>
            </a:endParaRPr>
          </a:p>
        </p:txBody>
      </p:sp>
      <p:sp>
        <p:nvSpPr>
          <p:cNvPr id="5" name="Espace réservé du texte 4">
            <a:extLst>
              <a:ext uri="{FF2B5EF4-FFF2-40B4-BE49-F238E27FC236}">
                <a16:creationId xmlns:a16="http://schemas.microsoft.com/office/drawing/2014/main" id="{ED57A40E-2424-48AE-BE7E-7363A8EFEC54}"/>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fr-FR" kern="1200" dirty="0">
                <a:solidFill>
                  <a:schemeClr val="tx1"/>
                </a:solidFill>
                <a:latin typeface="+mn-lt"/>
                <a:ea typeface="+mn-ea"/>
                <a:cs typeface="+mn-cs"/>
              </a:rPr>
              <a:t>Eléments </a:t>
            </a:r>
            <a:r>
              <a:rPr lang="fr-FR" dirty="0">
                <a:solidFill>
                  <a:schemeClr val="tx1"/>
                </a:solidFill>
              </a:rPr>
              <a:t>pour créer des variantes</a:t>
            </a:r>
            <a:endParaRPr lang="fr-FR" kern="1200" dirty="0">
              <a:solidFill>
                <a:schemeClr val="tx1"/>
              </a:solidFill>
              <a:latin typeface="+mn-lt"/>
              <a:ea typeface="+mn-ea"/>
              <a:cs typeface="+mn-cs"/>
            </a:endParaRPr>
          </a:p>
        </p:txBody>
      </p:sp>
    </p:spTree>
    <p:extLst>
      <p:ext uri="{BB962C8B-B14F-4D97-AF65-F5344CB8AC3E}">
        <p14:creationId xmlns:p14="http://schemas.microsoft.com/office/powerpoint/2010/main" val="160051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8D387-73F2-4202-8E00-F8C8464EF24D}"/>
              </a:ext>
            </a:extLst>
          </p:cNvPr>
          <p:cNvSpPr>
            <a:spLocks noGrp="1"/>
          </p:cNvSpPr>
          <p:nvPr>
            <p:ph type="title"/>
          </p:nvPr>
        </p:nvSpPr>
        <p:spPr/>
        <p:txBody>
          <a:bodyPr/>
          <a:lstStyle/>
          <a:p>
            <a:r>
              <a:rPr lang="fr-FR" dirty="0"/>
              <a:t>Outil de travail à zoom progressif</a:t>
            </a:r>
          </a:p>
        </p:txBody>
      </p:sp>
      <p:sp>
        <p:nvSpPr>
          <p:cNvPr id="3" name="Espace réservé du contenu 2">
            <a:extLst>
              <a:ext uri="{FF2B5EF4-FFF2-40B4-BE49-F238E27FC236}">
                <a16:creationId xmlns:a16="http://schemas.microsoft.com/office/drawing/2014/main" id="{79CF510F-7B42-4639-9059-5075B2BFA017}"/>
              </a:ext>
            </a:extLst>
          </p:cNvPr>
          <p:cNvSpPr>
            <a:spLocks noGrp="1"/>
          </p:cNvSpPr>
          <p:nvPr>
            <p:ph idx="1"/>
          </p:nvPr>
        </p:nvSpPr>
        <p:spPr>
          <a:xfrm>
            <a:off x="838201" y="1885949"/>
            <a:ext cx="5257800" cy="4291013"/>
          </a:xfrm>
        </p:spPr>
        <p:txBody>
          <a:bodyPr>
            <a:normAutofit fontScale="62500" lnSpcReduction="20000"/>
          </a:bodyPr>
          <a:lstStyle/>
          <a:p>
            <a:pPr marL="0" indent="0">
              <a:buNone/>
            </a:pPr>
            <a:r>
              <a:rPr lang="fr-FR" dirty="0"/>
              <a:t>Dans les diapositives suivantes, vous trouverez des représentations graphiques du management visuel TransfoCircles. </a:t>
            </a:r>
          </a:p>
          <a:p>
            <a:pPr marL="0" indent="0">
              <a:buNone/>
            </a:pPr>
            <a:endParaRPr lang="fr-FR" dirty="0"/>
          </a:p>
          <a:p>
            <a:pPr marL="0" indent="0">
              <a:buNone/>
            </a:pPr>
            <a:r>
              <a:rPr lang="fr-FR" dirty="0"/>
              <a:t>L’usage des TransfoCircles nécessite  d’utiliser une plateforme de management visuel à zoom progressif, comme Klaxoon, Draft, Mural, miro. </a:t>
            </a:r>
          </a:p>
          <a:p>
            <a:pPr marL="0" indent="0">
              <a:buNone/>
            </a:pPr>
            <a:endParaRPr lang="fr-FR" dirty="0"/>
          </a:p>
          <a:p>
            <a:pPr marL="0" indent="0">
              <a:buNone/>
            </a:pPr>
            <a:r>
              <a:rPr lang="fr-FR" dirty="0"/>
              <a:t>Les diapositives ici présentes ne sont que des supports pour expliquer les règles et le Gameplay.</a:t>
            </a:r>
          </a:p>
          <a:p>
            <a:pPr marL="0" indent="0">
              <a:buNone/>
            </a:pPr>
            <a:endParaRPr lang="fr-FR" dirty="0"/>
          </a:p>
          <a:p>
            <a:pPr marL="0" indent="0">
              <a:buNone/>
            </a:pPr>
            <a:r>
              <a:rPr lang="fr-FR" dirty="0"/>
              <a:t>Exemple final dans le lien ci-dessous :</a:t>
            </a:r>
          </a:p>
          <a:p>
            <a:pPr marL="0" indent="0">
              <a:buNone/>
            </a:pPr>
            <a:r>
              <a:rPr lang="fr-FR" dirty="0"/>
              <a:t> </a:t>
            </a:r>
            <a:r>
              <a:rPr lang="fr-FR" dirty="0">
                <a:hlinkClick r:id="rId2"/>
              </a:rPr>
              <a:t>https://app.mural.co/t/openseriousgame0855/m/openseriousgame0855/1614332957436/4c37cc323f80e77c1c9e1da5a8a8b2e0d124a7c8</a:t>
            </a:r>
            <a:endParaRPr lang="fr-FR" dirty="0"/>
          </a:p>
          <a:p>
            <a:pPr marL="0" indent="0">
              <a:buNone/>
            </a:pPr>
            <a:endParaRPr lang="fr-FR" dirty="0"/>
          </a:p>
          <a:p>
            <a:pPr marL="0" indent="0">
              <a:buNone/>
            </a:pPr>
            <a:endParaRPr lang="fr-FR" dirty="0"/>
          </a:p>
          <a:p>
            <a:pPr marL="0" indent="0">
              <a:buNone/>
            </a:pPr>
            <a:endParaRPr lang="fr-FR" dirty="0"/>
          </a:p>
        </p:txBody>
      </p:sp>
      <p:grpSp>
        <p:nvGrpSpPr>
          <p:cNvPr id="4" name="Groupe 3">
            <a:extLst>
              <a:ext uri="{FF2B5EF4-FFF2-40B4-BE49-F238E27FC236}">
                <a16:creationId xmlns:a16="http://schemas.microsoft.com/office/drawing/2014/main" id="{3F4436C9-AE23-4E54-9972-A41F6D76F223}"/>
              </a:ext>
            </a:extLst>
          </p:cNvPr>
          <p:cNvGrpSpPr/>
          <p:nvPr/>
        </p:nvGrpSpPr>
        <p:grpSpPr>
          <a:xfrm>
            <a:off x="7765503" y="2450114"/>
            <a:ext cx="2295183" cy="2190361"/>
            <a:chOff x="7751397" y="452237"/>
            <a:chExt cx="3555480" cy="3393100"/>
          </a:xfrm>
        </p:grpSpPr>
        <p:graphicFrame>
          <p:nvGraphicFramePr>
            <p:cNvPr id="5" name="Diagramme 4">
              <a:extLst>
                <a:ext uri="{FF2B5EF4-FFF2-40B4-BE49-F238E27FC236}">
                  <a16:creationId xmlns:a16="http://schemas.microsoft.com/office/drawing/2014/main" id="{D1E0057C-77DE-4174-9680-12278F1F3396}"/>
                </a:ext>
              </a:extLst>
            </p:cNvPr>
            <p:cNvGraphicFramePr/>
            <p:nvPr>
              <p:extLst>
                <p:ext uri="{D42A27DB-BD31-4B8C-83A1-F6EECF244321}">
                  <p14:modId xmlns:p14="http://schemas.microsoft.com/office/powerpoint/2010/main" val="1751921148"/>
                </p:ext>
              </p:extLst>
            </p:nvPr>
          </p:nvGraphicFramePr>
          <p:xfrm>
            <a:off x="9001329" y="1781871"/>
            <a:ext cx="960590" cy="85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a:extLst>
                <a:ext uri="{FF2B5EF4-FFF2-40B4-BE49-F238E27FC236}">
                  <a16:creationId xmlns:a16="http://schemas.microsoft.com/office/drawing/2014/main" id="{A15BEEBE-D1DE-47CB-838B-11A3DAF76F16}"/>
                </a:ext>
              </a:extLst>
            </p:cNvPr>
            <p:cNvGraphicFramePr/>
            <p:nvPr>
              <p:extLst>
                <p:ext uri="{D42A27DB-BD31-4B8C-83A1-F6EECF244321}">
                  <p14:modId xmlns:p14="http://schemas.microsoft.com/office/powerpoint/2010/main" val="3820123441"/>
                </p:ext>
              </p:extLst>
            </p:nvPr>
          </p:nvGraphicFramePr>
          <p:xfrm>
            <a:off x="7751397" y="699712"/>
            <a:ext cx="3555480" cy="31456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Flèche : droite 6">
              <a:extLst>
                <a:ext uri="{FF2B5EF4-FFF2-40B4-BE49-F238E27FC236}">
                  <a16:creationId xmlns:a16="http://schemas.microsoft.com/office/drawing/2014/main" id="{361B4F2C-ED8B-4C2C-9DBF-D0C0914A74B4}"/>
                </a:ext>
              </a:extLst>
            </p:cNvPr>
            <p:cNvSpPr/>
            <p:nvPr/>
          </p:nvSpPr>
          <p:spPr>
            <a:xfrm rot="18264277">
              <a:off x="9642165" y="1299097"/>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8" name="Flèche : droite 7">
              <a:extLst>
                <a:ext uri="{FF2B5EF4-FFF2-40B4-BE49-F238E27FC236}">
                  <a16:creationId xmlns:a16="http://schemas.microsoft.com/office/drawing/2014/main" id="{D39B5613-300B-455F-8D86-6F883A08B9BB}"/>
                </a:ext>
              </a:extLst>
            </p:cNvPr>
            <p:cNvSpPr/>
            <p:nvPr/>
          </p:nvSpPr>
          <p:spPr>
            <a:xfrm rot="819009">
              <a:off x="9949880" y="2199023"/>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9" name="Flèche : droite 8">
              <a:extLst>
                <a:ext uri="{FF2B5EF4-FFF2-40B4-BE49-F238E27FC236}">
                  <a16:creationId xmlns:a16="http://schemas.microsoft.com/office/drawing/2014/main" id="{B5B9C9A1-9FE9-48F5-B1EA-CED0B0E278D7}"/>
                </a:ext>
              </a:extLst>
            </p:cNvPr>
            <p:cNvSpPr/>
            <p:nvPr/>
          </p:nvSpPr>
          <p:spPr>
            <a:xfrm rot="5400000">
              <a:off x="9186110" y="2809529"/>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10" name="Flèche : droite 9">
              <a:extLst>
                <a:ext uri="{FF2B5EF4-FFF2-40B4-BE49-F238E27FC236}">
                  <a16:creationId xmlns:a16="http://schemas.microsoft.com/office/drawing/2014/main" id="{09502EEE-630D-484F-94D4-2F5B77F1FE55}"/>
                </a:ext>
              </a:extLst>
            </p:cNvPr>
            <p:cNvSpPr/>
            <p:nvPr/>
          </p:nvSpPr>
          <p:spPr>
            <a:xfrm rot="9259143">
              <a:off x="8400666" y="2324828"/>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11" name="Flèche : droite 10">
              <a:extLst>
                <a:ext uri="{FF2B5EF4-FFF2-40B4-BE49-F238E27FC236}">
                  <a16:creationId xmlns:a16="http://schemas.microsoft.com/office/drawing/2014/main" id="{D4D085C2-60DB-4581-953A-B7F78461E1B8}"/>
                </a:ext>
              </a:extLst>
            </p:cNvPr>
            <p:cNvSpPr/>
            <p:nvPr/>
          </p:nvSpPr>
          <p:spPr>
            <a:xfrm rot="13665444">
              <a:off x="8649432" y="1325980"/>
              <a:ext cx="639506" cy="377971"/>
            </a:xfrm>
            <a:prstGeom prst="rightArrow">
              <a:avLst>
                <a:gd name="adj1" fmla="val 42293"/>
                <a:gd name="adj2" fmla="val 90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12" name="Octogone 11">
              <a:extLst>
                <a:ext uri="{FF2B5EF4-FFF2-40B4-BE49-F238E27FC236}">
                  <a16:creationId xmlns:a16="http://schemas.microsoft.com/office/drawing/2014/main" id="{63A74B1C-B73F-4C1B-9119-518615655423}"/>
                </a:ext>
              </a:extLst>
            </p:cNvPr>
            <p:cNvSpPr/>
            <p:nvPr/>
          </p:nvSpPr>
          <p:spPr>
            <a:xfrm>
              <a:off x="8932630" y="1965050"/>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13" name="Octogone 12">
              <a:extLst>
                <a:ext uri="{FF2B5EF4-FFF2-40B4-BE49-F238E27FC236}">
                  <a16:creationId xmlns:a16="http://schemas.microsoft.com/office/drawing/2014/main" id="{7DFE3188-4B0A-444A-98FA-AC408BFDD19F}"/>
                </a:ext>
              </a:extLst>
            </p:cNvPr>
            <p:cNvSpPr/>
            <p:nvPr/>
          </p:nvSpPr>
          <p:spPr>
            <a:xfrm>
              <a:off x="9392938" y="1613877"/>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14" name="Octogone 13">
              <a:extLst>
                <a:ext uri="{FF2B5EF4-FFF2-40B4-BE49-F238E27FC236}">
                  <a16:creationId xmlns:a16="http://schemas.microsoft.com/office/drawing/2014/main" id="{B81BD2D9-5186-4F7C-B9A7-A5BDE9C14A54}"/>
                </a:ext>
              </a:extLst>
            </p:cNvPr>
            <p:cNvSpPr/>
            <p:nvPr/>
          </p:nvSpPr>
          <p:spPr>
            <a:xfrm>
              <a:off x="9873514" y="1965050"/>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15" name="Octogone 14">
              <a:extLst>
                <a:ext uri="{FF2B5EF4-FFF2-40B4-BE49-F238E27FC236}">
                  <a16:creationId xmlns:a16="http://schemas.microsoft.com/office/drawing/2014/main" id="{6A353A5A-7FA2-4719-A254-70B58FD5743B}"/>
                </a:ext>
              </a:extLst>
            </p:cNvPr>
            <p:cNvSpPr/>
            <p:nvPr/>
          </p:nvSpPr>
          <p:spPr>
            <a:xfrm>
              <a:off x="9677248" y="2500669"/>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16" name="Octogone 15">
              <a:extLst>
                <a:ext uri="{FF2B5EF4-FFF2-40B4-BE49-F238E27FC236}">
                  <a16:creationId xmlns:a16="http://schemas.microsoft.com/office/drawing/2014/main" id="{2FB8A24D-92A9-4939-9614-3BFF46D97B83}"/>
                </a:ext>
              </a:extLst>
            </p:cNvPr>
            <p:cNvSpPr/>
            <p:nvPr/>
          </p:nvSpPr>
          <p:spPr>
            <a:xfrm>
              <a:off x="9121281" y="2503987"/>
              <a:ext cx="164800" cy="163545"/>
            </a:xfrm>
            <a:prstGeom prst="octagon">
              <a:avLst/>
            </a:prstGeom>
            <a:solidFill>
              <a:srgbClr val="ED7D3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17" name="Flèche : droite 16">
              <a:extLst>
                <a:ext uri="{FF2B5EF4-FFF2-40B4-BE49-F238E27FC236}">
                  <a16:creationId xmlns:a16="http://schemas.microsoft.com/office/drawing/2014/main" id="{6F5A3516-7FC3-4E35-893C-01B06E93D5F7}"/>
                </a:ext>
              </a:extLst>
            </p:cNvPr>
            <p:cNvSpPr/>
            <p:nvPr/>
          </p:nvSpPr>
          <p:spPr>
            <a:xfrm rot="17257828">
              <a:off x="7700673" y="1514709"/>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18" name="Flèche : droite 17">
              <a:extLst>
                <a:ext uri="{FF2B5EF4-FFF2-40B4-BE49-F238E27FC236}">
                  <a16:creationId xmlns:a16="http://schemas.microsoft.com/office/drawing/2014/main" id="{D900B6E3-F754-45EB-A873-B7B0F53B650A}"/>
                </a:ext>
              </a:extLst>
            </p:cNvPr>
            <p:cNvSpPr/>
            <p:nvPr/>
          </p:nvSpPr>
          <p:spPr>
            <a:xfrm>
              <a:off x="9209384" y="452237"/>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19" name="Flèche : droite 18">
              <a:extLst>
                <a:ext uri="{FF2B5EF4-FFF2-40B4-BE49-F238E27FC236}">
                  <a16:creationId xmlns:a16="http://schemas.microsoft.com/office/drawing/2014/main" id="{A2869CBA-895E-40DE-9521-251AFDE7A919}"/>
                </a:ext>
              </a:extLst>
            </p:cNvPr>
            <p:cNvSpPr/>
            <p:nvPr/>
          </p:nvSpPr>
          <p:spPr>
            <a:xfrm rot="3820356">
              <a:off x="10723277" y="1538229"/>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20" name="Flèche : droite 19">
              <a:extLst>
                <a:ext uri="{FF2B5EF4-FFF2-40B4-BE49-F238E27FC236}">
                  <a16:creationId xmlns:a16="http://schemas.microsoft.com/office/drawing/2014/main" id="{5B4BC32F-105F-49CC-8AD4-149BCAE0E3C1}"/>
                </a:ext>
              </a:extLst>
            </p:cNvPr>
            <p:cNvSpPr/>
            <p:nvPr/>
          </p:nvSpPr>
          <p:spPr>
            <a:xfrm rot="8108790">
              <a:off x="10101374" y="3240015"/>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sp>
          <p:nvSpPr>
            <p:cNvPr id="21" name="Flèche : droite 20">
              <a:extLst>
                <a:ext uri="{FF2B5EF4-FFF2-40B4-BE49-F238E27FC236}">
                  <a16:creationId xmlns:a16="http://schemas.microsoft.com/office/drawing/2014/main" id="{A13A769C-63BB-4321-990F-75717F7400B8}"/>
                </a:ext>
              </a:extLst>
            </p:cNvPr>
            <p:cNvSpPr/>
            <p:nvPr/>
          </p:nvSpPr>
          <p:spPr>
            <a:xfrm rot="12866336">
              <a:off x="8330876" y="3238639"/>
              <a:ext cx="639506" cy="377971"/>
            </a:xfrm>
            <a:prstGeom prst="rightArrow">
              <a:avLst>
                <a:gd name="adj1" fmla="val 42293"/>
                <a:gd name="adj2" fmla="val 90080"/>
              </a:avLst>
            </a:prstGeom>
            <a:solidFill>
              <a:srgbClr val="068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chemeClr val="tx1"/>
                </a:solidFill>
              </a:endParaRPr>
            </a:p>
          </p:txBody>
        </p:sp>
      </p:grpSp>
    </p:spTree>
    <p:extLst>
      <p:ext uri="{BB962C8B-B14F-4D97-AF65-F5344CB8AC3E}">
        <p14:creationId xmlns:p14="http://schemas.microsoft.com/office/powerpoint/2010/main" val="2447835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65C5BCB-A7A1-4D9C-9EB9-78847528543D}"/>
              </a:ext>
            </a:extLst>
          </p:cNvPr>
          <p:cNvSpPr>
            <a:spLocks noGrp="1"/>
          </p:cNvSpPr>
          <p:nvPr>
            <p:ph type="title"/>
          </p:nvPr>
        </p:nvSpPr>
        <p:spPr/>
        <p:txBody>
          <a:bodyPr/>
          <a:lstStyle/>
          <a:p>
            <a:r>
              <a:rPr lang="fr-FR" dirty="0"/>
              <a:t>Idées de variantes et d’améliorations</a:t>
            </a:r>
          </a:p>
        </p:txBody>
      </p:sp>
      <p:sp>
        <p:nvSpPr>
          <p:cNvPr id="5" name="Espace réservé du contenu 4">
            <a:extLst>
              <a:ext uri="{FF2B5EF4-FFF2-40B4-BE49-F238E27FC236}">
                <a16:creationId xmlns:a16="http://schemas.microsoft.com/office/drawing/2014/main" id="{6EC0750A-D875-4E51-B340-583825F51C0C}"/>
              </a:ext>
            </a:extLst>
          </p:cNvPr>
          <p:cNvSpPr>
            <a:spLocks noGrp="1"/>
          </p:cNvSpPr>
          <p:nvPr>
            <p:ph idx="1"/>
          </p:nvPr>
        </p:nvSpPr>
        <p:spPr>
          <a:xfrm>
            <a:off x="838200" y="1825625"/>
            <a:ext cx="4419600" cy="4351338"/>
          </a:xfrm>
        </p:spPr>
        <p:txBody>
          <a:bodyPr/>
          <a:lstStyle/>
          <a:p>
            <a:r>
              <a:rPr lang="fr-FR" dirty="0"/>
              <a:t>Intégrer la notion de Cercle hybride (cercles avec circonstances « négatives », « neutres » et positives à la fois)</a:t>
            </a:r>
          </a:p>
          <a:p>
            <a:endParaRPr lang="fr-FR" dirty="0"/>
          </a:p>
          <a:p>
            <a:r>
              <a:rPr lang="fr-FR" dirty="0"/>
              <a:t>Intégrer les actions qui ne participent pas à une cyclicité, qui sont des « fins » ou des « sources »</a:t>
            </a:r>
          </a:p>
        </p:txBody>
      </p:sp>
      <p:graphicFrame>
        <p:nvGraphicFramePr>
          <p:cNvPr id="6" name="Diagramme 5">
            <a:extLst>
              <a:ext uri="{FF2B5EF4-FFF2-40B4-BE49-F238E27FC236}">
                <a16:creationId xmlns:a16="http://schemas.microsoft.com/office/drawing/2014/main" id="{4B294156-2BDB-4EE8-9F47-71AE37104807}"/>
              </a:ext>
            </a:extLst>
          </p:cNvPr>
          <p:cNvGraphicFramePr/>
          <p:nvPr>
            <p:extLst>
              <p:ext uri="{D42A27DB-BD31-4B8C-83A1-F6EECF244321}">
                <p14:modId xmlns:p14="http://schemas.microsoft.com/office/powerpoint/2010/main" val="1169185705"/>
              </p:ext>
            </p:extLst>
          </p:nvPr>
        </p:nvGraphicFramePr>
        <p:xfrm>
          <a:off x="6263049" y="4795089"/>
          <a:ext cx="1686384" cy="150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e 6">
            <a:extLst>
              <a:ext uri="{FF2B5EF4-FFF2-40B4-BE49-F238E27FC236}">
                <a16:creationId xmlns:a16="http://schemas.microsoft.com/office/drawing/2014/main" id="{A5C2334E-B0FF-449C-9C3A-0E0E6BD75964}"/>
              </a:ext>
            </a:extLst>
          </p:cNvPr>
          <p:cNvGrpSpPr/>
          <p:nvPr/>
        </p:nvGrpSpPr>
        <p:grpSpPr>
          <a:xfrm>
            <a:off x="5797649" y="4795089"/>
            <a:ext cx="373013" cy="373013"/>
            <a:chOff x="291997" y="10651"/>
            <a:chExt cx="373013" cy="373013"/>
          </a:xfrm>
        </p:grpSpPr>
        <p:sp>
          <p:nvSpPr>
            <p:cNvPr id="8" name="Rectangle 7">
              <a:extLst>
                <a:ext uri="{FF2B5EF4-FFF2-40B4-BE49-F238E27FC236}">
                  <a16:creationId xmlns:a16="http://schemas.microsoft.com/office/drawing/2014/main" id="{4AC022D0-CEA3-46C4-A332-F9ABE765A9E0}"/>
                </a:ext>
              </a:extLst>
            </p:cNvPr>
            <p:cNvSpPr/>
            <p:nvPr/>
          </p:nvSpPr>
          <p:spPr>
            <a:xfrm>
              <a:off x="291997" y="10651"/>
              <a:ext cx="373013" cy="373013"/>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ZoneTexte 8">
              <a:extLst>
                <a:ext uri="{FF2B5EF4-FFF2-40B4-BE49-F238E27FC236}">
                  <a16:creationId xmlns:a16="http://schemas.microsoft.com/office/drawing/2014/main" id="{9864FF35-2466-43F3-AF0E-D36E99CC44E9}"/>
                </a:ext>
              </a:extLst>
            </p:cNvPr>
            <p:cNvSpPr txBox="1"/>
            <p:nvPr/>
          </p:nvSpPr>
          <p:spPr>
            <a:xfrm>
              <a:off x="291997" y="10651"/>
              <a:ext cx="373013" cy="3730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p:txBody>
        </p:sp>
      </p:grpSp>
      <p:sp>
        <p:nvSpPr>
          <p:cNvPr id="10" name="Flèche : droite 9">
            <a:extLst>
              <a:ext uri="{FF2B5EF4-FFF2-40B4-BE49-F238E27FC236}">
                <a16:creationId xmlns:a16="http://schemas.microsoft.com/office/drawing/2014/main" id="{FFF76045-03E7-4A0E-BDD4-8F8460064A19}"/>
              </a:ext>
            </a:extLst>
          </p:cNvPr>
          <p:cNvSpPr/>
          <p:nvPr/>
        </p:nvSpPr>
        <p:spPr>
          <a:xfrm>
            <a:off x="6170662" y="4900632"/>
            <a:ext cx="373013" cy="16666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2F42CE09-0A65-4271-B94C-80B0E6F10F4A}"/>
              </a:ext>
            </a:extLst>
          </p:cNvPr>
          <p:cNvSpPr/>
          <p:nvPr/>
        </p:nvSpPr>
        <p:spPr>
          <a:xfrm>
            <a:off x="7949433" y="5672157"/>
            <a:ext cx="373013" cy="16666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11">
            <a:extLst>
              <a:ext uri="{FF2B5EF4-FFF2-40B4-BE49-F238E27FC236}">
                <a16:creationId xmlns:a16="http://schemas.microsoft.com/office/drawing/2014/main" id="{423EFC53-1B6F-45EB-9C4A-DDA0CB3DA6FB}"/>
              </a:ext>
            </a:extLst>
          </p:cNvPr>
          <p:cNvGrpSpPr/>
          <p:nvPr/>
        </p:nvGrpSpPr>
        <p:grpSpPr>
          <a:xfrm>
            <a:off x="8337095" y="5548283"/>
            <a:ext cx="373013" cy="373013"/>
            <a:chOff x="291997" y="10651"/>
            <a:chExt cx="373013" cy="373013"/>
          </a:xfrm>
        </p:grpSpPr>
        <p:sp>
          <p:nvSpPr>
            <p:cNvPr id="13" name="Rectangle 12">
              <a:extLst>
                <a:ext uri="{FF2B5EF4-FFF2-40B4-BE49-F238E27FC236}">
                  <a16:creationId xmlns:a16="http://schemas.microsoft.com/office/drawing/2014/main" id="{120EFBE3-12B0-4109-B8AB-D98E33F8F391}"/>
                </a:ext>
              </a:extLst>
            </p:cNvPr>
            <p:cNvSpPr/>
            <p:nvPr/>
          </p:nvSpPr>
          <p:spPr>
            <a:xfrm>
              <a:off x="291997" y="10651"/>
              <a:ext cx="373013" cy="373013"/>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ZoneTexte 13">
              <a:extLst>
                <a:ext uri="{FF2B5EF4-FFF2-40B4-BE49-F238E27FC236}">
                  <a16:creationId xmlns:a16="http://schemas.microsoft.com/office/drawing/2014/main" id="{05CA9F92-901E-4A8C-92D1-6EAD71509660}"/>
                </a:ext>
              </a:extLst>
            </p:cNvPr>
            <p:cNvSpPr txBox="1"/>
            <p:nvPr/>
          </p:nvSpPr>
          <p:spPr>
            <a:xfrm>
              <a:off x="291997" y="10651"/>
              <a:ext cx="373013" cy="3730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fr-FR" sz="2200" kern="1200" noProof="0" dirty="0"/>
                <a:t> </a:t>
              </a:r>
            </a:p>
          </p:txBody>
        </p:sp>
      </p:grpSp>
      <p:graphicFrame>
        <p:nvGraphicFramePr>
          <p:cNvPr id="15" name="Diagramme 14">
            <a:extLst>
              <a:ext uri="{FF2B5EF4-FFF2-40B4-BE49-F238E27FC236}">
                <a16:creationId xmlns:a16="http://schemas.microsoft.com/office/drawing/2014/main" id="{8A7C9B00-F302-4687-9CF7-58F10E890077}"/>
              </a:ext>
            </a:extLst>
          </p:cNvPr>
          <p:cNvGraphicFramePr/>
          <p:nvPr>
            <p:extLst>
              <p:ext uri="{D42A27DB-BD31-4B8C-83A1-F6EECF244321}">
                <p14:modId xmlns:p14="http://schemas.microsoft.com/office/powerpoint/2010/main" val="2120077682"/>
              </p:ext>
            </p:extLst>
          </p:nvPr>
        </p:nvGraphicFramePr>
        <p:xfrm>
          <a:off x="5939250" y="2337639"/>
          <a:ext cx="1686384" cy="15063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99996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25294-60E0-4E12-B866-F2E1DAC21FF5}"/>
              </a:ext>
            </a:extLst>
          </p:cNvPr>
          <p:cNvSpPr>
            <a:spLocks noGrp="1"/>
          </p:cNvSpPr>
          <p:nvPr>
            <p:ph type="title"/>
          </p:nvPr>
        </p:nvSpPr>
        <p:spPr/>
        <p:txBody>
          <a:bodyPr/>
          <a:lstStyle/>
          <a:p>
            <a:r>
              <a:rPr lang="fr-FR"/>
              <a:t>Historique des modifications</a:t>
            </a:r>
          </a:p>
        </p:txBody>
      </p:sp>
      <p:graphicFrame>
        <p:nvGraphicFramePr>
          <p:cNvPr id="4" name="Tableau 4">
            <a:extLst>
              <a:ext uri="{FF2B5EF4-FFF2-40B4-BE49-F238E27FC236}">
                <a16:creationId xmlns:a16="http://schemas.microsoft.com/office/drawing/2014/main" id="{B08BEB17-09DF-461E-9CA2-AC3AEFDC5059}"/>
              </a:ext>
            </a:extLst>
          </p:cNvPr>
          <p:cNvGraphicFramePr>
            <a:graphicFrameLocks noGrp="1"/>
          </p:cNvGraphicFramePr>
          <p:nvPr>
            <p:ph idx="1"/>
            <p:extLst>
              <p:ext uri="{D42A27DB-BD31-4B8C-83A1-F6EECF244321}">
                <p14:modId xmlns:p14="http://schemas.microsoft.com/office/powerpoint/2010/main" val="1940331818"/>
              </p:ext>
            </p:extLst>
          </p:nvPr>
        </p:nvGraphicFramePr>
        <p:xfrm>
          <a:off x="478172" y="1532010"/>
          <a:ext cx="11409028" cy="741680"/>
        </p:xfrm>
        <a:graphic>
          <a:graphicData uri="http://schemas.openxmlformats.org/drawingml/2006/table">
            <a:tbl>
              <a:tblPr firstRow="1" bandRow="1">
                <a:tableStyleId>{21E4AEA4-8DFA-4A89-87EB-49C32662AFE0}</a:tableStyleId>
              </a:tblPr>
              <a:tblGrid>
                <a:gridCol w="2852257">
                  <a:extLst>
                    <a:ext uri="{9D8B030D-6E8A-4147-A177-3AD203B41FA5}">
                      <a16:colId xmlns:a16="http://schemas.microsoft.com/office/drawing/2014/main" val="3807656759"/>
                    </a:ext>
                  </a:extLst>
                </a:gridCol>
                <a:gridCol w="2852257">
                  <a:extLst>
                    <a:ext uri="{9D8B030D-6E8A-4147-A177-3AD203B41FA5}">
                      <a16:colId xmlns:a16="http://schemas.microsoft.com/office/drawing/2014/main" val="2648948851"/>
                    </a:ext>
                  </a:extLst>
                </a:gridCol>
                <a:gridCol w="2852257">
                  <a:extLst>
                    <a:ext uri="{9D8B030D-6E8A-4147-A177-3AD203B41FA5}">
                      <a16:colId xmlns:a16="http://schemas.microsoft.com/office/drawing/2014/main" val="285982558"/>
                    </a:ext>
                  </a:extLst>
                </a:gridCol>
                <a:gridCol w="2852257">
                  <a:extLst>
                    <a:ext uri="{9D8B030D-6E8A-4147-A177-3AD203B41FA5}">
                      <a16:colId xmlns:a16="http://schemas.microsoft.com/office/drawing/2014/main" val="1267208164"/>
                    </a:ext>
                  </a:extLst>
                </a:gridCol>
              </a:tblGrid>
              <a:tr h="370840">
                <a:tc>
                  <a:txBody>
                    <a:bodyPr/>
                    <a:lstStyle/>
                    <a:p>
                      <a:r>
                        <a:rPr lang="fr-FR"/>
                        <a:t>Version </a:t>
                      </a:r>
                    </a:p>
                  </a:txBody>
                  <a:tcPr/>
                </a:tc>
                <a:tc>
                  <a:txBody>
                    <a:bodyPr/>
                    <a:lstStyle/>
                    <a:p>
                      <a:r>
                        <a:rPr lang="fr-FR"/>
                        <a:t>Contributeurs</a:t>
                      </a:r>
                    </a:p>
                  </a:txBody>
                  <a:tcPr/>
                </a:tc>
                <a:tc>
                  <a:txBody>
                    <a:bodyPr/>
                    <a:lstStyle/>
                    <a:p>
                      <a:r>
                        <a:rPr lang="fr-FR"/>
                        <a:t>Licence</a:t>
                      </a:r>
                    </a:p>
                  </a:txBody>
                  <a:tcPr/>
                </a:tc>
                <a:tc>
                  <a:txBody>
                    <a:bodyPr/>
                    <a:lstStyle/>
                    <a:p>
                      <a:r>
                        <a:rPr lang="fr-FR"/>
                        <a:t>Commentaires</a:t>
                      </a:r>
                    </a:p>
                  </a:txBody>
                  <a:tcPr/>
                </a:tc>
                <a:extLst>
                  <a:ext uri="{0D108BD9-81ED-4DB2-BD59-A6C34878D82A}">
                    <a16:rowId xmlns:a16="http://schemas.microsoft.com/office/drawing/2014/main" val="748113296"/>
                  </a:ext>
                </a:extLst>
              </a:tr>
              <a:tr h="370840">
                <a:tc>
                  <a:txBody>
                    <a:bodyPr/>
                    <a:lstStyle/>
                    <a:p>
                      <a:r>
                        <a:rPr lang="fr-FR" dirty="0"/>
                        <a:t>1</a:t>
                      </a:r>
                    </a:p>
                  </a:txBody>
                  <a:tcPr/>
                </a:tc>
                <a:tc>
                  <a:txBody>
                    <a:bodyPr/>
                    <a:lstStyle/>
                    <a:p>
                      <a:r>
                        <a:rPr lang="fr-FR" dirty="0"/>
                        <a:t>Alexandre QUACH</a:t>
                      </a:r>
                    </a:p>
                  </a:txBody>
                  <a:tcPr/>
                </a:tc>
                <a:tc>
                  <a:txBody>
                    <a:bodyPr/>
                    <a:lstStyle/>
                    <a:p>
                      <a:r>
                        <a:rPr lang="fr-FR"/>
                        <a:t>CC-BY</a:t>
                      </a:r>
                    </a:p>
                  </a:txBody>
                  <a:tcPr/>
                </a:tc>
                <a:tc>
                  <a:txBody>
                    <a:bodyPr/>
                    <a:lstStyle/>
                    <a:p>
                      <a:endParaRPr lang="fr-FR" dirty="0"/>
                    </a:p>
                  </a:txBody>
                  <a:tcPr/>
                </a:tc>
                <a:extLst>
                  <a:ext uri="{0D108BD9-81ED-4DB2-BD59-A6C34878D82A}">
                    <a16:rowId xmlns:a16="http://schemas.microsoft.com/office/drawing/2014/main" val="2337500579"/>
                  </a:ext>
                </a:extLst>
              </a:tr>
            </a:tbl>
          </a:graphicData>
        </a:graphic>
      </p:graphicFrame>
    </p:spTree>
    <p:extLst>
      <p:ext uri="{BB962C8B-B14F-4D97-AF65-F5344CB8AC3E}">
        <p14:creationId xmlns:p14="http://schemas.microsoft.com/office/powerpoint/2010/main" val="43708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B13C3912-E33F-47F1-ABAF-D0E337E9DC51}"/>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Exemple d’usage des TransfoCircles</a:t>
            </a:r>
          </a:p>
        </p:txBody>
      </p:sp>
      <p:sp>
        <p:nvSpPr>
          <p:cNvPr id="5" name="Espace réservé du texte 4">
            <a:extLst>
              <a:ext uri="{FF2B5EF4-FFF2-40B4-BE49-F238E27FC236}">
                <a16:creationId xmlns:a16="http://schemas.microsoft.com/office/drawing/2014/main" id="{ED57A40E-2424-48AE-BE7E-7363A8EFEC54}"/>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Au cas où vous auriez besoin d’une application à un cas simple</a:t>
            </a:r>
          </a:p>
        </p:txBody>
      </p:sp>
    </p:spTree>
    <p:extLst>
      <p:ext uri="{BB962C8B-B14F-4D97-AF65-F5344CB8AC3E}">
        <p14:creationId xmlns:p14="http://schemas.microsoft.com/office/powerpoint/2010/main" val="368698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descr="Une image contenant personne, posant&#10;&#10;Description générée automatiquement">
            <a:extLst>
              <a:ext uri="{FF2B5EF4-FFF2-40B4-BE49-F238E27FC236}">
                <a16:creationId xmlns:a16="http://schemas.microsoft.com/office/drawing/2014/main" id="{81B06B7E-93AC-40EE-90DA-2972E445C491}"/>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858"/>
          <a:stretch/>
        </p:blipFill>
        <p:spPr>
          <a:xfrm>
            <a:off x="20" y="1"/>
            <a:ext cx="12191980" cy="6857999"/>
          </a:xfrm>
          <a:prstGeom prst="rect">
            <a:avLst/>
          </a:prstGeom>
        </p:spPr>
      </p:pic>
      <p:sp>
        <p:nvSpPr>
          <p:cNvPr id="4" name="Titre 3">
            <a:extLst>
              <a:ext uri="{FF2B5EF4-FFF2-40B4-BE49-F238E27FC236}">
                <a16:creationId xmlns:a16="http://schemas.microsoft.com/office/drawing/2014/main" id="{5BB89E43-C094-4158-9767-ECD25D271687}"/>
              </a:ext>
            </a:extLst>
          </p:cNvPr>
          <p:cNvSpPr>
            <a:spLocks noGrp="1"/>
          </p:cNvSpPr>
          <p:nvPr>
            <p:ph type="title"/>
          </p:nvPr>
        </p:nvSpPr>
        <p:spPr>
          <a:xfrm>
            <a:off x="838201" y="1065862"/>
            <a:ext cx="3313164" cy="4726276"/>
          </a:xfrm>
        </p:spPr>
        <p:txBody>
          <a:bodyPr>
            <a:normAutofit/>
          </a:bodyPr>
          <a:lstStyle/>
          <a:p>
            <a:pPr algn="r"/>
            <a:r>
              <a:rPr lang="fr-FR" sz="4000" dirty="0">
                <a:solidFill>
                  <a:srgbClr val="FFFFFF"/>
                </a:solidFill>
              </a:rPr>
              <a:t>Exemple de travail</a:t>
            </a:r>
          </a:p>
        </p:txBody>
      </p:sp>
      <p:cxnSp>
        <p:nvCxnSpPr>
          <p:cNvPr id="42" name="Straight Connector 4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2B44D8C2-95B6-4B66-8605-C0EF4FE564C3}"/>
              </a:ext>
            </a:extLst>
          </p:cNvPr>
          <p:cNvSpPr>
            <a:spLocks noGrp="1"/>
          </p:cNvSpPr>
          <p:nvPr>
            <p:ph idx="1"/>
          </p:nvPr>
        </p:nvSpPr>
        <p:spPr>
          <a:xfrm>
            <a:off x="6249893" y="648070"/>
            <a:ext cx="5388733" cy="5801404"/>
          </a:xfrm>
          <a:solidFill>
            <a:srgbClr val="FFFFFF">
              <a:alpha val="83137"/>
            </a:srgbClr>
          </a:solidFill>
        </p:spPr>
        <p:txBody>
          <a:bodyPr anchor="ctr">
            <a:normAutofit fontScale="77500" lnSpcReduction="20000"/>
          </a:bodyPr>
          <a:lstStyle/>
          <a:p>
            <a:pPr marL="0" indent="0">
              <a:buNone/>
            </a:pPr>
            <a:r>
              <a:rPr lang="fr-FR" sz="2000" i="1" dirty="0">
                <a:solidFill>
                  <a:schemeClr val="bg1"/>
                </a:solidFill>
              </a:rPr>
              <a:t>Vous gérez une petite entreprise de production de biens de consommation.</a:t>
            </a:r>
          </a:p>
          <a:p>
            <a:pPr marL="0" indent="0">
              <a:buNone/>
            </a:pPr>
            <a:endParaRPr lang="fr-FR" sz="2000" i="1" dirty="0">
              <a:solidFill>
                <a:schemeClr val="bg1"/>
              </a:solidFill>
            </a:endParaRPr>
          </a:p>
          <a:p>
            <a:pPr marL="0" indent="0">
              <a:buNone/>
            </a:pPr>
            <a:r>
              <a:rPr lang="fr-FR" sz="2000" i="1" dirty="0">
                <a:solidFill>
                  <a:schemeClr val="bg1"/>
                </a:solidFill>
              </a:rPr>
              <a:t>L’an dernier, la qualité de vos produits a été remise en question par vos clients. Les clients se plaignaient de la durabilité et de la conception mal pensée. En plus de ces défauts, la livraison était lente à cause d’un mauvais choix de transporteur. Tout cela a entraîné un fort mécontentement !</a:t>
            </a:r>
          </a:p>
          <a:p>
            <a:pPr marL="0" indent="0">
              <a:buNone/>
            </a:pPr>
            <a:endParaRPr lang="fr-FR" sz="2000" i="1" dirty="0">
              <a:solidFill>
                <a:schemeClr val="bg1"/>
              </a:solidFill>
            </a:endParaRPr>
          </a:p>
          <a:p>
            <a:pPr marL="0" indent="0">
              <a:buNone/>
            </a:pPr>
            <a:r>
              <a:rPr lang="fr-FR" sz="2000" i="1" dirty="0">
                <a:solidFill>
                  <a:schemeClr val="bg1"/>
                </a:solidFill>
              </a:rPr>
              <a:t>Les clients mécontents ont alors commencé à comparer votre produit à des produits concurrents moins chers, et à communiquer sur les réseaux sociaux. A moitié prix, l’expérience produit aurait été acceptable, mais pas au prix existant !</a:t>
            </a:r>
          </a:p>
          <a:p>
            <a:pPr marL="0" indent="0">
              <a:buNone/>
            </a:pPr>
            <a:endParaRPr lang="fr-FR" sz="2000" i="1" dirty="0">
              <a:solidFill>
                <a:schemeClr val="bg1"/>
              </a:solidFill>
            </a:endParaRPr>
          </a:p>
          <a:p>
            <a:pPr marL="0" indent="0">
              <a:buNone/>
            </a:pPr>
            <a:r>
              <a:rPr lang="fr-FR" sz="2000" i="1" dirty="0">
                <a:solidFill>
                  <a:schemeClr val="bg1"/>
                </a:solidFill>
                <a:cs typeface="Calibri"/>
              </a:rPr>
              <a:t>Dans l’empressement et la crainte des effets de réputation, la direction commerciale a décidé de baisser le prix du produit, quitte à ce que l’ensemble de l’entreprise soit plus stricte sur les coûts. </a:t>
            </a:r>
          </a:p>
          <a:p>
            <a:pPr marL="0" indent="0">
              <a:buNone/>
            </a:pPr>
            <a:r>
              <a:rPr lang="fr-FR" sz="2000" i="1" dirty="0">
                <a:solidFill>
                  <a:schemeClr val="bg1"/>
                </a:solidFill>
                <a:cs typeface="Calibri"/>
              </a:rPr>
              <a:t>Le </a:t>
            </a:r>
            <a:r>
              <a:rPr lang="fr-FR" sz="2000" i="1" dirty="0" err="1">
                <a:solidFill>
                  <a:schemeClr val="bg1"/>
                </a:solidFill>
                <a:cs typeface="Calibri"/>
              </a:rPr>
              <a:t>bad</a:t>
            </a:r>
            <a:r>
              <a:rPr lang="fr-FR" sz="2000" i="1" dirty="0">
                <a:solidFill>
                  <a:schemeClr val="bg1"/>
                </a:solidFill>
                <a:cs typeface="Calibri"/>
              </a:rPr>
              <a:t> buzz a été évité. Cependant, comme tous les autres département, la production de cette année a elle aussi reçu moins de budgets. Ces coupes ont mené à une baisse de la qualité, et un mécontentement du personnel.</a:t>
            </a:r>
          </a:p>
          <a:p>
            <a:pPr marL="0" indent="0">
              <a:buNone/>
            </a:pPr>
            <a:endParaRPr lang="fr-FR" sz="2000" i="1" dirty="0">
              <a:solidFill>
                <a:schemeClr val="bg1"/>
              </a:solidFill>
              <a:cs typeface="Calibri"/>
            </a:endParaRPr>
          </a:p>
          <a:p>
            <a:pPr marL="0" indent="0">
              <a:buNone/>
            </a:pPr>
            <a:r>
              <a:rPr lang="fr-FR" sz="2000" i="1" dirty="0">
                <a:solidFill>
                  <a:schemeClr val="bg1"/>
                </a:solidFill>
                <a:cs typeface="Calibri"/>
              </a:rPr>
              <a:t>Cette année, vous craignez que le scénario se reproduise…</a:t>
            </a:r>
          </a:p>
        </p:txBody>
      </p:sp>
      <p:sp>
        <p:nvSpPr>
          <p:cNvPr id="13" name="ZoneTexte 12">
            <a:extLst>
              <a:ext uri="{FF2B5EF4-FFF2-40B4-BE49-F238E27FC236}">
                <a16:creationId xmlns:a16="http://schemas.microsoft.com/office/drawing/2014/main" id="{BDACD1F3-FC6F-484C-8433-37094021B5A3}"/>
              </a:ext>
            </a:extLst>
          </p:cNvPr>
          <p:cNvSpPr txBox="1"/>
          <p:nvPr/>
        </p:nvSpPr>
        <p:spPr>
          <a:xfrm>
            <a:off x="9609240" y="6657945"/>
            <a:ext cx="2582758"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3" tooltip="https://www.julianmarquina.es/los-10-puntos-del-manifiesto-de-la-comunicacion-no-hostil/">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fr-FR" sz="700">
              <a:solidFill>
                <a:srgbClr val="FFFFFF"/>
              </a:solidFill>
            </a:endParaRPr>
          </a:p>
        </p:txBody>
      </p:sp>
    </p:spTree>
    <p:extLst>
      <p:ext uri="{BB962C8B-B14F-4D97-AF65-F5344CB8AC3E}">
        <p14:creationId xmlns:p14="http://schemas.microsoft.com/office/powerpoint/2010/main" val="265553947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2DF05-0C37-45AD-814E-986310864039}"/>
              </a:ext>
            </a:extLst>
          </p:cNvPr>
          <p:cNvSpPr>
            <a:spLocks noGrp="1"/>
          </p:cNvSpPr>
          <p:nvPr>
            <p:ph type="title"/>
          </p:nvPr>
        </p:nvSpPr>
        <p:spPr>
          <a:xfrm>
            <a:off x="664980" y="391474"/>
            <a:ext cx="4346503" cy="898426"/>
          </a:xfrm>
        </p:spPr>
        <p:txBody>
          <a:bodyPr>
            <a:normAutofit fontScale="90000"/>
          </a:bodyPr>
          <a:lstStyle/>
          <a:p>
            <a:r>
              <a:rPr lang="fr-FR" sz="3200" dirty="0"/>
              <a:t>Décomposez le cas réel en des faits marquants </a:t>
            </a:r>
            <a:endParaRPr lang="fr-FR" sz="3200" dirty="0">
              <a:cs typeface="Calibri Light"/>
            </a:endParaRPr>
          </a:p>
        </p:txBody>
      </p:sp>
      <p:grpSp>
        <p:nvGrpSpPr>
          <p:cNvPr id="25" name="Groupe 24">
            <a:extLst>
              <a:ext uri="{FF2B5EF4-FFF2-40B4-BE49-F238E27FC236}">
                <a16:creationId xmlns:a16="http://schemas.microsoft.com/office/drawing/2014/main" id="{8E645F5C-4D7F-4DD9-AA2A-DE58EE537609}"/>
              </a:ext>
            </a:extLst>
          </p:cNvPr>
          <p:cNvGrpSpPr/>
          <p:nvPr/>
        </p:nvGrpSpPr>
        <p:grpSpPr>
          <a:xfrm>
            <a:off x="5711209" y="1929557"/>
            <a:ext cx="1150421" cy="1150421"/>
            <a:chOff x="3585358" y="33199"/>
            <a:chExt cx="1150421" cy="1150421"/>
          </a:xfrm>
          <a:solidFill>
            <a:schemeClr val="bg1">
              <a:lumMod val="95000"/>
            </a:schemeClr>
          </a:solidFill>
        </p:grpSpPr>
        <p:sp>
          <p:nvSpPr>
            <p:cNvPr id="38" name="Rectangle 37">
              <a:extLst>
                <a:ext uri="{FF2B5EF4-FFF2-40B4-BE49-F238E27FC236}">
                  <a16:creationId xmlns:a16="http://schemas.microsoft.com/office/drawing/2014/main" id="{87F471D7-4836-431B-BFBF-96E8673EAB4F}"/>
                </a:ext>
              </a:extLst>
            </p:cNvPr>
            <p:cNvSpPr/>
            <p:nvPr/>
          </p:nvSpPr>
          <p:spPr>
            <a:xfrm>
              <a:off x="3585358" y="33199"/>
              <a:ext cx="1150421" cy="1150421"/>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ZoneTexte 38">
              <a:extLst>
                <a:ext uri="{FF2B5EF4-FFF2-40B4-BE49-F238E27FC236}">
                  <a16:creationId xmlns:a16="http://schemas.microsoft.com/office/drawing/2014/main" id="{3F7B952A-4176-40AB-8F36-8EC052A43680}"/>
                </a:ext>
              </a:extLst>
            </p:cNvPr>
            <p:cNvSpPr txBox="1"/>
            <p:nvPr/>
          </p:nvSpPr>
          <p:spPr>
            <a:xfrm>
              <a:off x="3585358" y="33199"/>
              <a:ext cx="1150421" cy="115042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200" kern="1200" noProof="0" dirty="0"/>
                <a:t>Le client est mécontent</a:t>
              </a:r>
            </a:p>
          </p:txBody>
        </p:sp>
      </p:grpSp>
      <p:grpSp>
        <p:nvGrpSpPr>
          <p:cNvPr id="26" name="Groupe 25">
            <a:extLst>
              <a:ext uri="{FF2B5EF4-FFF2-40B4-BE49-F238E27FC236}">
                <a16:creationId xmlns:a16="http://schemas.microsoft.com/office/drawing/2014/main" id="{1BA1C2B3-E049-4374-A400-59D16EA3462C}"/>
              </a:ext>
            </a:extLst>
          </p:cNvPr>
          <p:cNvGrpSpPr/>
          <p:nvPr/>
        </p:nvGrpSpPr>
        <p:grpSpPr>
          <a:xfrm>
            <a:off x="9053607" y="3262254"/>
            <a:ext cx="1150421" cy="1150421"/>
            <a:chOff x="4280279" y="2171947"/>
            <a:chExt cx="1150421" cy="1150421"/>
          </a:xfrm>
          <a:solidFill>
            <a:schemeClr val="bg1">
              <a:lumMod val="95000"/>
            </a:schemeClr>
          </a:solidFill>
        </p:grpSpPr>
        <p:sp>
          <p:nvSpPr>
            <p:cNvPr id="36" name="Rectangle 35">
              <a:extLst>
                <a:ext uri="{FF2B5EF4-FFF2-40B4-BE49-F238E27FC236}">
                  <a16:creationId xmlns:a16="http://schemas.microsoft.com/office/drawing/2014/main" id="{4B1F25C9-B663-4E43-A7C8-EEE4800F7B77}"/>
                </a:ext>
              </a:extLst>
            </p:cNvPr>
            <p:cNvSpPr/>
            <p:nvPr/>
          </p:nvSpPr>
          <p:spPr>
            <a:xfrm>
              <a:off x="4280279" y="2171947"/>
              <a:ext cx="1150421" cy="1150421"/>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ZoneTexte 36">
              <a:extLst>
                <a:ext uri="{FF2B5EF4-FFF2-40B4-BE49-F238E27FC236}">
                  <a16:creationId xmlns:a16="http://schemas.microsoft.com/office/drawing/2014/main" id="{88B7E977-08EE-4B1F-9438-4768E9871361}"/>
                </a:ext>
              </a:extLst>
            </p:cNvPr>
            <p:cNvSpPr txBox="1"/>
            <p:nvPr/>
          </p:nvSpPr>
          <p:spPr>
            <a:xfrm>
              <a:off x="4280279" y="2171947"/>
              <a:ext cx="1150421" cy="115042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200" kern="1200" noProof="0" dirty="0"/>
                <a:t>Le client exige des prix moins chers</a:t>
              </a:r>
            </a:p>
          </p:txBody>
        </p:sp>
      </p:grpSp>
      <p:grpSp>
        <p:nvGrpSpPr>
          <p:cNvPr id="27" name="Groupe 26">
            <a:extLst>
              <a:ext uri="{FF2B5EF4-FFF2-40B4-BE49-F238E27FC236}">
                <a16:creationId xmlns:a16="http://schemas.microsoft.com/office/drawing/2014/main" id="{CF68BBB7-DBDB-440B-87C3-1EA695865B00}"/>
              </a:ext>
            </a:extLst>
          </p:cNvPr>
          <p:cNvGrpSpPr/>
          <p:nvPr/>
        </p:nvGrpSpPr>
        <p:grpSpPr>
          <a:xfrm>
            <a:off x="5959415" y="4159911"/>
            <a:ext cx="1150421" cy="1150421"/>
            <a:chOff x="2460952" y="3493765"/>
            <a:chExt cx="1150421" cy="1150421"/>
          </a:xfrm>
          <a:solidFill>
            <a:schemeClr val="bg1">
              <a:lumMod val="95000"/>
            </a:schemeClr>
          </a:solidFill>
        </p:grpSpPr>
        <p:sp>
          <p:nvSpPr>
            <p:cNvPr id="34" name="Rectangle 33">
              <a:extLst>
                <a:ext uri="{FF2B5EF4-FFF2-40B4-BE49-F238E27FC236}">
                  <a16:creationId xmlns:a16="http://schemas.microsoft.com/office/drawing/2014/main" id="{86E38E52-7979-459A-A00C-9EE3D5DB6CDB}"/>
                </a:ext>
              </a:extLst>
            </p:cNvPr>
            <p:cNvSpPr/>
            <p:nvPr/>
          </p:nvSpPr>
          <p:spPr>
            <a:xfrm>
              <a:off x="2460952" y="3493765"/>
              <a:ext cx="1150421" cy="1150421"/>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ZoneTexte 34">
              <a:extLst>
                <a:ext uri="{FF2B5EF4-FFF2-40B4-BE49-F238E27FC236}">
                  <a16:creationId xmlns:a16="http://schemas.microsoft.com/office/drawing/2014/main" id="{4DB2058B-3E0F-49AB-9296-3C86859E81E8}"/>
                </a:ext>
              </a:extLst>
            </p:cNvPr>
            <p:cNvSpPr txBox="1"/>
            <p:nvPr/>
          </p:nvSpPr>
          <p:spPr>
            <a:xfrm>
              <a:off x="2460952" y="3493765"/>
              <a:ext cx="1150421" cy="115042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200" kern="1200" noProof="0" dirty="0"/>
                <a:t>On propose des produits moins chers</a:t>
              </a:r>
            </a:p>
          </p:txBody>
        </p:sp>
      </p:grpSp>
      <p:grpSp>
        <p:nvGrpSpPr>
          <p:cNvPr id="29" name="Groupe 28">
            <a:extLst>
              <a:ext uri="{FF2B5EF4-FFF2-40B4-BE49-F238E27FC236}">
                <a16:creationId xmlns:a16="http://schemas.microsoft.com/office/drawing/2014/main" id="{DABD0E06-2782-4C3A-BEFB-E0E5CBC6B9F9}"/>
              </a:ext>
            </a:extLst>
          </p:cNvPr>
          <p:cNvGrpSpPr/>
          <p:nvPr/>
        </p:nvGrpSpPr>
        <p:grpSpPr>
          <a:xfrm>
            <a:off x="7327974" y="2373441"/>
            <a:ext cx="1150421" cy="1150421"/>
            <a:chOff x="1336546" y="33199"/>
            <a:chExt cx="1150421" cy="1150421"/>
          </a:xfrm>
          <a:solidFill>
            <a:schemeClr val="bg1">
              <a:lumMod val="95000"/>
            </a:schemeClr>
          </a:solidFill>
        </p:grpSpPr>
        <p:sp>
          <p:nvSpPr>
            <p:cNvPr id="30" name="Rectangle 29">
              <a:extLst>
                <a:ext uri="{FF2B5EF4-FFF2-40B4-BE49-F238E27FC236}">
                  <a16:creationId xmlns:a16="http://schemas.microsoft.com/office/drawing/2014/main" id="{77B4B6D2-6EFB-448D-A3E9-F819FB8FDDD6}"/>
                </a:ext>
              </a:extLst>
            </p:cNvPr>
            <p:cNvSpPr/>
            <p:nvPr/>
          </p:nvSpPr>
          <p:spPr>
            <a:xfrm>
              <a:off x="1336546" y="33199"/>
              <a:ext cx="1150421" cy="1150421"/>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ZoneTexte 30">
              <a:extLst>
                <a:ext uri="{FF2B5EF4-FFF2-40B4-BE49-F238E27FC236}">
                  <a16:creationId xmlns:a16="http://schemas.microsoft.com/office/drawing/2014/main" id="{E7CF9AA0-FDB3-4D45-AC46-53BAEA383C20}"/>
                </a:ext>
              </a:extLst>
            </p:cNvPr>
            <p:cNvSpPr txBox="1"/>
            <p:nvPr/>
          </p:nvSpPr>
          <p:spPr>
            <a:xfrm>
              <a:off x="1336546" y="33199"/>
              <a:ext cx="1150421" cy="115042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200" kern="1200" noProof="0" dirty="0"/>
                <a:t>La qualité baisse</a:t>
              </a:r>
            </a:p>
          </p:txBody>
        </p:sp>
      </p:grpSp>
      <p:sp>
        <p:nvSpPr>
          <p:cNvPr id="40" name="ZoneTexte 39">
            <a:extLst>
              <a:ext uri="{FF2B5EF4-FFF2-40B4-BE49-F238E27FC236}">
                <a16:creationId xmlns:a16="http://schemas.microsoft.com/office/drawing/2014/main" id="{10881ECC-C352-400C-8825-9F8293A5666C}"/>
              </a:ext>
            </a:extLst>
          </p:cNvPr>
          <p:cNvSpPr txBox="1"/>
          <p:nvPr/>
        </p:nvSpPr>
        <p:spPr>
          <a:xfrm>
            <a:off x="628233" y="1624613"/>
            <a:ext cx="4041421" cy="4893647"/>
          </a:xfrm>
          <a:prstGeom prst="rect">
            <a:avLst/>
          </a:prstGeom>
          <a:noFill/>
        </p:spPr>
        <p:txBody>
          <a:bodyPr wrap="square">
            <a:spAutoFit/>
          </a:bodyPr>
          <a:lstStyle/>
          <a:p>
            <a:pPr marL="0" indent="0">
              <a:buNone/>
            </a:pPr>
            <a:r>
              <a:rPr lang="fr-FR" sz="1200" i="1" dirty="0"/>
              <a:t>Vous gérez une petite entreprise de production de biens de consommation.</a:t>
            </a:r>
          </a:p>
          <a:p>
            <a:pPr marL="0" indent="0">
              <a:buNone/>
            </a:pPr>
            <a:endParaRPr lang="fr-FR" sz="1200" i="1" dirty="0"/>
          </a:p>
          <a:p>
            <a:pPr marL="0" indent="0">
              <a:buNone/>
            </a:pPr>
            <a:r>
              <a:rPr lang="fr-FR" sz="1200" i="1" dirty="0"/>
              <a:t>L’an dernier, la </a:t>
            </a:r>
            <a:r>
              <a:rPr lang="fr-FR" sz="1200" b="1" i="1" dirty="0"/>
              <a:t>qualité de vos produits a été remise en question par vos clients</a:t>
            </a:r>
            <a:r>
              <a:rPr lang="fr-FR" sz="1200" i="1" dirty="0"/>
              <a:t>, </a:t>
            </a:r>
          </a:p>
          <a:p>
            <a:pPr marL="0" indent="0">
              <a:buNone/>
            </a:pPr>
            <a:r>
              <a:rPr lang="fr-FR" sz="1200" i="1" dirty="0"/>
              <a:t>Les clients se plaignaient de la durabilité et de la conception mal pensée. En plus de ces défauts, la livraison était lente à cause d’un mauvais choix de transporteur. </a:t>
            </a:r>
            <a:r>
              <a:rPr lang="fr-FR" sz="1200" b="1" i="1" dirty="0"/>
              <a:t>Tout cela a entraîné un fort mécontentement !</a:t>
            </a:r>
          </a:p>
          <a:p>
            <a:pPr marL="0" indent="0">
              <a:buNone/>
            </a:pPr>
            <a:endParaRPr lang="fr-FR" sz="1200" i="1" dirty="0"/>
          </a:p>
          <a:p>
            <a:pPr marL="0" indent="0">
              <a:buNone/>
            </a:pPr>
            <a:r>
              <a:rPr lang="fr-FR" sz="1200" i="1" dirty="0"/>
              <a:t>Les clients mécontents ont alors commencé à comparer votre produit à des produits concurrents moins chers, et à communiquer sur les réseaux sociaux. A moitié prix, l’expérience produit aurait été acceptable, mais pas au prix existant !</a:t>
            </a:r>
          </a:p>
          <a:p>
            <a:pPr marL="0" indent="0">
              <a:buNone/>
            </a:pPr>
            <a:endParaRPr lang="fr-FR" sz="1200" i="1" dirty="0"/>
          </a:p>
          <a:p>
            <a:pPr marL="0" indent="0">
              <a:buNone/>
            </a:pPr>
            <a:r>
              <a:rPr lang="fr-FR" sz="1200" i="1" dirty="0">
                <a:cs typeface="Calibri"/>
              </a:rPr>
              <a:t>Dans l’empressement et la crainte des effets de réputation, la direction commerciale </a:t>
            </a:r>
            <a:r>
              <a:rPr lang="fr-FR" sz="1200" b="1" i="1" dirty="0">
                <a:cs typeface="Calibri"/>
              </a:rPr>
              <a:t>a décidé de baisser le prix du produit</a:t>
            </a:r>
            <a:r>
              <a:rPr lang="fr-FR" sz="1200" i="1" dirty="0">
                <a:cs typeface="Calibri"/>
              </a:rPr>
              <a:t>, quitte à ce que l’ensemble de l’entreprise soit plus stricte sur les coûts. </a:t>
            </a:r>
          </a:p>
          <a:p>
            <a:pPr marL="0" indent="0">
              <a:buNone/>
            </a:pPr>
            <a:r>
              <a:rPr lang="fr-FR" sz="1200" i="1" dirty="0">
                <a:cs typeface="Calibri"/>
              </a:rPr>
              <a:t>Le </a:t>
            </a:r>
            <a:r>
              <a:rPr lang="fr-FR" sz="1200" i="1" dirty="0" err="1">
                <a:cs typeface="Calibri"/>
              </a:rPr>
              <a:t>bad</a:t>
            </a:r>
            <a:r>
              <a:rPr lang="fr-FR" sz="1200" i="1" dirty="0">
                <a:cs typeface="Calibri"/>
              </a:rPr>
              <a:t> buzz a été évité. Cependant, </a:t>
            </a:r>
            <a:r>
              <a:rPr lang="fr-FR" sz="1200" b="1" i="1" dirty="0">
                <a:cs typeface="Calibri"/>
              </a:rPr>
              <a:t>comme tous les autres département, la production de cette année a elle aussi reçu moins de budgets. </a:t>
            </a:r>
            <a:r>
              <a:rPr lang="fr-FR" sz="1200" i="1" dirty="0">
                <a:cs typeface="Calibri"/>
              </a:rPr>
              <a:t>Ces coupes ont mené à une baisse de la qualité, et un mécontentement du personnel.</a:t>
            </a:r>
          </a:p>
          <a:p>
            <a:pPr marL="0" indent="0">
              <a:buNone/>
            </a:pPr>
            <a:endParaRPr lang="fr-FR" sz="1200" i="1" dirty="0">
              <a:cs typeface="Calibri"/>
            </a:endParaRPr>
          </a:p>
          <a:p>
            <a:pPr marL="0" indent="0">
              <a:buNone/>
            </a:pPr>
            <a:r>
              <a:rPr lang="fr-FR" sz="1200" i="1" dirty="0">
                <a:cs typeface="Calibri"/>
              </a:rPr>
              <a:t>Cette année, vous craignez que le scénario se reproduise…</a:t>
            </a:r>
          </a:p>
        </p:txBody>
      </p:sp>
      <p:grpSp>
        <p:nvGrpSpPr>
          <p:cNvPr id="51" name="Groupe 50">
            <a:extLst>
              <a:ext uri="{FF2B5EF4-FFF2-40B4-BE49-F238E27FC236}">
                <a16:creationId xmlns:a16="http://schemas.microsoft.com/office/drawing/2014/main" id="{84299711-C7FF-484E-A448-7F656AA69E3A}"/>
              </a:ext>
            </a:extLst>
          </p:cNvPr>
          <p:cNvGrpSpPr/>
          <p:nvPr/>
        </p:nvGrpSpPr>
        <p:grpSpPr>
          <a:xfrm>
            <a:off x="6177553" y="5434110"/>
            <a:ext cx="1150421" cy="1150421"/>
            <a:chOff x="641625" y="2171947"/>
            <a:chExt cx="1150421" cy="1150421"/>
          </a:xfrm>
          <a:solidFill>
            <a:schemeClr val="bg1">
              <a:lumMod val="95000"/>
            </a:schemeClr>
          </a:solidFill>
        </p:grpSpPr>
        <p:sp>
          <p:nvSpPr>
            <p:cNvPr id="52" name="Rectangle 51">
              <a:extLst>
                <a:ext uri="{FF2B5EF4-FFF2-40B4-BE49-F238E27FC236}">
                  <a16:creationId xmlns:a16="http://schemas.microsoft.com/office/drawing/2014/main" id="{54951578-BC56-4F28-90B9-BBD1C6A0D670}"/>
                </a:ext>
              </a:extLst>
            </p:cNvPr>
            <p:cNvSpPr/>
            <p:nvPr/>
          </p:nvSpPr>
          <p:spPr>
            <a:xfrm>
              <a:off x="641625" y="2171947"/>
              <a:ext cx="1150421" cy="1150421"/>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53" name="ZoneTexte 52">
              <a:extLst>
                <a:ext uri="{FF2B5EF4-FFF2-40B4-BE49-F238E27FC236}">
                  <a16:creationId xmlns:a16="http://schemas.microsoft.com/office/drawing/2014/main" id="{B9E0DC5F-1CF1-441E-AC7A-4E544F207BFA}"/>
                </a:ext>
              </a:extLst>
            </p:cNvPr>
            <p:cNvSpPr txBox="1"/>
            <p:nvPr/>
          </p:nvSpPr>
          <p:spPr>
            <a:xfrm>
              <a:off x="641625" y="2171947"/>
              <a:ext cx="1150421" cy="115042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200" kern="1200" noProof="0" dirty="0"/>
                <a:t>Les investissements en production sont réduits</a:t>
              </a:r>
            </a:p>
          </p:txBody>
        </p:sp>
      </p:grpSp>
      <p:sp>
        <p:nvSpPr>
          <p:cNvPr id="68" name="Rectangle 67">
            <a:extLst>
              <a:ext uri="{FF2B5EF4-FFF2-40B4-BE49-F238E27FC236}">
                <a16:creationId xmlns:a16="http://schemas.microsoft.com/office/drawing/2014/main" id="{2A0BAF9F-4BEF-4F77-B9A9-A9AEF726BA97}"/>
              </a:ext>
            </a:extLst>
          </p:cNvPr>
          <p:cNvSpPr/>
          <p:nvPr/>
        </p:nvSpPr>
        <p:spPr>
          <a:xfrm>
            <a:off x="7721183" y="5570487"/>
            <a:ext cx="1150421" cy="1150421"/>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t>Le personnel est mécontent</a:t>
            </a:r>
          </a:p>
        </p:txBody>
      </p:sp>
      <p:sp>
        <p:nvSpPr>
          <p:cNvPr id="70" name="Rectangle 69">
            <a:extLst>
              <a:ext uri="{FF2B5EF4-FFF2-40B4-BE49-F238E27FC236}">
                <a16:creationId xmlns:a16="http://schemas.microsoft.com/office/drawing/2014/main" id="{1FCCA5FF-4B7F-4F2E-A56D-A1B94DD1C94A}"/>
              </a:ext>
            </a:extLst>
          </p:cNvPr>
          <p:cNvSpPr/>
          <p:nvPr/>
        </p:nvSpPr>
        <p:spPr>
          <a:xfrm>
            <a:off x="8682087" y="1731920"/>
            <a:ext cx="1150421" cy="1150421"/>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t>La livraison était lente </a:t>
            </a:r>
          </a:p>
        </p:txBody>
      </p:sp>
      <p:sp>
        <p:nvSpPr>
          <p:cNvPr id="71" name="Rectangle 70">
            <a:extLst>
              <a:ext uri="{FF2B5EF4-FFF2-40B4-BE49-F238E27FC236}">
                <a16:creationId xmlns:a16="http://schemas.microsoft.com/office/drawing/2014/main" id="{22ACE4E1-E8CD-408F-BABE-14A271DEC022}"/>
              </a:ext>
            </a:extLst>
          </p:cNvPr>
          <p:cNvSpPr/>
          <p:nvPr/>
        </p:nvSpPr>
        <p:spPr>
          <a:xfrm>
            <a:off x="7491765" y="712302"/>
            <a:ext cx="1150421" cy="1150421"/>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t>Conception mal pensée</a:t>
            </a:r>
          </a:p>
        </p:txBody>
      </p:sp>
      <p:grpSp>
        <p:nvGrpSpPr>
          <p:cNvPr id="72" name="Groupe 71">
            <a:extLst>
              <a:ext uri="{FF2B5EF4-FFF2-40B4-BE49-F238E27FC236}">
                <a16:creationId xmlns:a16="http://schemas.microsoft.com/office/drawing/2014/main" id="{10446E9E-6EFD-4F95-90CB-88057681587F}"/>
              </a:ext>
            </a:extLst>
          </p:cNvPr>
          <p:cNvGrpSpPr/>
          <p:nvPr/>
        </p:nvGrpSpPr>
        <p:grpSpPr>
          <a:xfrm>
            <a:off x="7468580" y="3999542"/>
            <a:ext cx="1150421" cy="1150421"/>
            <a:chOff x="4280279" y="2171947"/>
            <a:chExt cx="1150421" cy="1150421"/>
          </a:xfrm>
          <a:solidFill>
            <a:schemeClr val="bg1">
              <a:lumMod val="95000"/>
            </a:schemeClr>
          </a:solidFill>
        </p:grpSpPr>
        <p:sp>
          <p:nvSpPr>
            <p:cNvPr id="73" name="Rectangle 72">
              <a:extLst>
                <a:ext uri="{FF2B5EF4-FFF2-40B4-BE49-F238E27FC236}">
                  <a16:creationId xmlns:a16="http://schemas.microsoft.com/office/drawing/2014/main" id="{D1F00378-1F07-44D3-81B9-7E9971A8233A}"/>
                </a:ext>
              </a:extLst>
            </p:cNvPr>
            <p:cNvSpPr/>
            <p:nvPr/>
          </p:nvSpPr>
          <p:spPr>
            <a:xfrm>
              <a:off x="4280279" y="2171947"/>
              <a:ext cx="1150421" cy="1150421"/>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74" name="ZoneTexte 73">
              <a:extLst>
                <a:ext uri="{FF2B5EF4-FFF2-40B4-BE49-F238E27FC236}">
                  <a16:creationId xmlns:a16="http://schemas.microsoft.com/office/drawing/2014/main" id="{C2B7B85C-F34A-491F-A54E-210A3BCBBD47}"/>
                </a:ext>
              </a:extLst>
            </p:cNvPr>
            <p:cNvSpPr txBox="1"/>
            <p:nvPr/>
          </p:nvSpPr>
          <p:spPr>
            <a:xfrm>
              <a:off x="4280279" y="2171947"/>
              <a:ext cx="1150421" cy="115042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200" kern="1200" noProof="0" dirty="0"/>
                <a:t>Toute l’entreprise plus stricte sur les coûts</a:t>
              </a:r>
            </a:p>
          </p:txBody>
        </p:sp>
      </p:grpSp>
      <p:sp>
        <p:nvSpPr>
          <p:cNvPr id="75" name="Rectangle 74">
            <a:extLst>
              <a:ext uri="{FF2B5EF4-FFF2-40B4-BE49-F238E27FC236}">
                <a16:creationId xmlns:a16="http://schemas.microsoft.com/office/drawing/2014/main" id="{5A5690C3-7B3F-4667-8F6A-30B2A98D6DC2}"/>
              </a:ext>
            </a:extLst>
          </p:cNvPr>
          <p:cNvSpPr/>
          <p:nvPr/>
        </p:nvSpPr>
        <p:spPr>
          <a:xfrm>
            <a:off x="9045169" y="201586"/>
            <a:ext cx="1150421" cy="1150421"/>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t>Mauvais choix de fournisseur</a:t>
            </a:r>
          </a:p>
        </p:txBody>
      </p:sp>
    </p:spTree>
    <p:extLst>
      <p:ext uri="{BB962C8B-B14F-4D97-AF65-F5344CB8AC3E}">
        <p14:creationId xmlns:p14="http://schemas.microsoft.com/office/powerpoint/2010/main" val="23995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851324F-CD3D-446B-926F-C41401850A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8907750" y="561264"/>
            <a:ext cx="3783214" cy="2711304"/>
          </a:xfrm>
          <a:prstGeom prst="rect">
            <a:avLst/>
          </a:prstGeom>
        </p:spPr>
      </p:pic>
      <p:sp>
        <p:nvSpPr>
          <p:cNvPr id="2" name="Titre 1">
            <a:extLst>
              <a:ext uri="{FF2B5EF4-FFF2-40B4-BE49-F238E27FC236}">
                <a16:creationId xmlns:a16="http://schemas.microsoft.com/office/drawing/2014/main" id="{7852DF05-0C37-45AD-814E-986310864039}"/>
              </a:ext>
            </a:extLst>
          </p:cNvPr>
          <p:cNvSpPr>
            <a:spLocks noGrp="1"/>
          </p:cNvSpPr>
          <p:nvPr>
            <p:ph type="title"/>
          </p:nvPr>
        </p:nvSpPr>
        <p:spPr>
          <a:xfrm>
            <a:off x="516002" y="633811"/>
            <a:ext cx="2593125" cy="4749802"/>
          </a:xfrm>
        </p:spPr>
        <p:txBody>
          <a:bodyPr>
            <a:normAutofit fontScale="90000"/>
          </a:bodyPr>
          <a:lstStyle/>
          <a:p>
            <a:pPr algn="ctr"/>
            <a:r>
              <a:rPr lang="fr-FR" sz="3200" b="1" dirty="0"/>
              <a:t>Cercle et parking lot</a:t>
            </a:r>
            <a:br>
              <a:rPr lang="fr-FR" sz="3200" dirty="0"/>
            </a:br>
            <a:br>
              <a:rPr lang="fr-FR" sz="3200" dirty="0"/>
            </a:br>
            <a:r>
              <a:rPr lang="fr-FR" sz="3200" dirty="0"/>
              <a:t>Isolez les faits marquants liés dans un « cercle vicieux »* des autres.</a:t>
            </a:r>
            <a:br>
              <a:rPr lang="fr-FR" sz="3200" dirty="0"/>
            </a:br>
            <a:br>
              <a:rPr lang="fr-FR" sz="3200" dirty="0"/>
            </a:br>
            <a:r>
              <a:rPr lang="fr-FR" sz="3200" dirty="0"/>
              <a:t>Mettez les autres de côté</a:t>
            </a:r>
            <a:endParaRPr lang="fr-FR" sz="3200" dirty="0">
              <a:cs typeface="Calibri Light"/>
            </a:endParaRPr>
          </a:p>
        </p:txBody>
      </p:sp>
      <p:graphicFrame>
        <p:nvGraphicFramePr>
          <p:cNvPr id="19" name="Diagramme 18">
            <a:extLst>
              <a:ext uri="{FF2B5EF4-FFF2-40B4-BE49-F238E27FC236}">
                <a16:creationId xmlns:a16="http://schemas.microsoft.com/office/drawing/2014/main" id="{438CC486-E151-4BE1-8AFC-D1E20DB83B8A}"/>
              </a:ext>
            </a:extLst>
          </p:cNvPr>
          <p:cNvGraphicFramePr/>
          <p:nvPr>
            <p:extLst>
              <p:ext uri="{D42A27DB-BD31-4B8C-83A1-F6EECF244321}">
                <p14:modId xmlns:p14="http://schemas.microsoft.com/office/powerpoint/2010/main" val="4139193331"/>
              </p:ext>
            </p:extLst>
          </p:nvPr>
        </p:nvGraphicFramePr>
        <p:xfrm>
          <a:off x="3556490" y="1287512"/>
          <a:ext cx="6072326" cy="4645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a:extLst>
              <a:ext uri="{FF2B5EF4-FFF2-40B4-BE49-F238E27FC236}">
                <a16:creationId xmlns:a16="http://schemas.microsoft.com/office/drawing/2014/main" id="{F90ABBEE-469E-4AC3-92AF-B9D439319A3C}"/>
              </a:ext>
            </a:extLst>
          </p:cNvPr>
          <p:cNvSpPr/>
          <p:nvPr/>
        </p:nvSpPr>
        <p:spPr>
          <a:xfrm>
            <a:off x="9628816" y="1287512"/>
            <a:ext cx="1150421" cy="1150421"/>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t>Le personnel est mécontent</a:t>
            </a:r>
          </a:p>
        </p:txBody>
      </p:sp>
      <p:sp>
        <p:nvSpPr>
          <p:cNvPr id="9" name="Rectangle 8">
            <a:extLst>
              <a:ext uri="{FF2B5EF4-FFF2-40B4-BE49-F238E27FC236}">
                <a16:creationId xmlns:a16="http://schemas.microsoft.com/office/drawing/2014/main" id="{3A7DE353-03D2-4233-B371-F3F658F95DE2}"/>
              </a:ext>
            </a:extLst>
          </p:cNvPr>
          <p:cNvSpPr/>
          <p:nvPr/>
        </p:nvSpPr>
        <p:spPr>
          <a:xfrm>
            <a:off x="10830757" y="1287512"/>
            <a:ext cx="1150421" cy="1150421"/>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t>La livraison était lente </a:t>
            </a:r>
          </a:p>
        </p:txBody>
      </p:sp>
      <p:sp>
        <p:nvSpPr>
          <p:cNvPr id="10" name="Rectangle 9">
            <a:extLst>
              <a:ext uri="{FF2B5EF4-FFF2-40B4-BE49-F238E27FC236}">
                <a16:creationId xmlns:a16="http://schemas.microsoft.com/office/drawing/2014/main" id="{BEFBC50D-6E12-4896-B0CD-0752772F8EE8}"/>
              </a:ext>
            </a:extLst>
          </p:cNvPr>
          <p:cNvSpPr/>
          <p:nvPr/>
        </p:nvSpPr>
        <p:spPr>
          <a:xfrm>
            <a:off x="9628817" y="42934"/>
            <a:ext cx="1150421" cy="1150421"/>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t>Conception mal pensée</a:t>
            </a:r>
          </a:p>
        </p:txBody>
      </p:sp>
      <p:grpSp>
        <p:nvGrpSpPr>
          <p:cNvPr id="11" name="Groupe 10">
            <a:extLst>
              <a:ext uri="{FF2B5EF4-FFF2-40B4-BE49-F238E27FC236}">
                <a16:creationId xmlns:a16="http://schemas.microsoft.com/office/drawing/2014/main" id="{BB9937ED-1CEF-402F-8545-AB11869789B8}"/>
              </a:ext>
            </a:extLst>
          </p:cNvPr>
          <p:cNvGrpSpPr/>
          <p:nvPr/>
        </p:nvGrpSpPr>
        <p:grpSpPr>
          <a:xfrm>
            <a:off x="10830757" y="2516423"/>
            <a:ext cx="1150421" cy="1150421"/>
            <a:chOff x="4280279" y="2171947"/>
            <a:chExt cx="1150421" cy="1150421"/>
          </a:xfrm>
          <a:solidFill>
            <a:schemeClr val="bg1">
              <a:lumMod val="95000"/>
            </a:schemeClr>
          </a:solidFill>
        </p:grpSpPr>
        <p:sp>
          <p:nvSpPr>
            <p:cNvPr id="12" name="Rectangle 11">
              <a:extLst>
                <a:ext uri="{FF2B5EF4-FFF2-40B4-BE49-F238E27FC236}">
                  <a16:creationId xmlns:a16="http://schemas.microsoft.com/office/drawing/2014/main" id="{89444E19-3CB4-424E-8EC7-DE69CD838C14}"/>
                </a:ext>
              </a:extLst>
            </p:cNvPr>
            <p:cNvSpPr/>
            <p:nvPr/>
          </p:nvSpPr>
          <p:spPr>
            <a:xfrm>
              <a:off x="4280279" y="2171947"/>
              <a:ext cx="1150421" cy="1150421"/>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ZoneTexte 12">
              <a:extLst>
                <a:ext uri="{FF2B5EF4-FFF2-40B4-BE49-F238E27FC236}">
                  <a16:creationId xmlns:a16="http://schemas.microsoft.com/office/drawing/2014/main" id="{6545DA9E-E4F6-4B0C-ABD4-9CE3B5763B44}"/>
                </a:ext>
              </a:extLst>
            </p:cNvPr>
            <p:cNvSpPr txBox="1"/>
            <p:nvPr/>
          </p:nvSpPr>
          <p:spPr>
            <a:xfrm>
              <a:off x="4280279" y="2171947"/>
              <a:ext cx="1150421" cy="115042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200" kern="1200" noProof="0" dirty="0"/>
                <a:t>Toute l’entreprise plus stricte sur les coûts</a:t>
              </a:r>
            </a:p>
          </p:txBody>
        </p:sp>
      </p:grpSp>
      <p:sp>
        <p:nvSpPr>
          <p:cNvPr id="14" name="Rectangle 13">
            <a:extLst>
              <a:ext uri="{FF2B5EF4-FFF2-40B4-BE49-F238E27FC236}">
                <a16:creationId xmlns:a16="http://schemas.microsoft.com/office/drawing/2014/main" id="{8EF214D8-189E-401E-82D6-84601F603EC0}"/>
              </a:ext>
            </a:extLst>
          </p:cNvPr>
          <p:cNvSpPr/>
          <p:nvPr/>
        </p:nvSpPr>
        <p:spPr>
          <a:xfrm>
            <a:off x="10830757" y="58601"/>
            <a:ext cx="1150421" cy="1150421"/>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t>Mauvais choix de fournisseur</a:t>
            </a:r>
          </a:p>
        </p:txBody>
      </p:sp>
      <p:sp>
        <p:nvSpPr>
          <p:cNvPr id="17" name="Titre 1">
            <a:extLst>
              <a:ext uri="{FF2B5EF4-FFF2-40B4-BE49-F238E27FC236}">
                <a16:creationId xmlns:a16="http://schemas.microsoft.com/office/drawing/2014/main" id="{FC4A99F9-8CC1-4949-831F-7F72EB7A1FE5}"/>
              </a:ext>
            </a:extLst>
          </p:cNvPr>
          <p:cNvSpPr txBox="1">
            <a:spLocks/>
          </p:cNvSpPr>
          <p:nvPr/>
        </p:nvSpPr>
        <p:spPr>
          <a:xfrm>
            <a:off x="516002" y="6224188"/>
            <a:ext cx="11465176" cy="63381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dirty="0"/>
              <a:t>*Un cercle vicieux ou vertueux est un ensemble de circonstances récurrentes ou d’actions récurrentes qui a pour propriété de s’auto-amplifier, une circonstance A causant une circonstance B, elle-même causant une C, et ainsi de suite jusqu’à une circonstance qui cause elle-même la circonstance A. Un cercle vicieux ou vertueux a donc pour effet de s’auto-amplifier. C’est bien entendu une modélisation de travail qui simplifie la réalité.</a:t>
            </a:r>
            <a:endParaRPr lang="fr-FR" sz="1200" dirty="0">
              <a:cs typeface="Calibri Light"/>
            </a:endParaRPr>
          </a:p>
        </p:txBody>
      </p:sp>
    </p:spTree>
    <p:extLst>
      <p:ext uri="{BB962C8B-B14F-4D97-AF65-F5344CB8AC3E}">
        <p14:creationId xmlns:p14="http://schemas.microsoft.com/office/powerpoint/2010/main" val="483820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me 18">
            <a:extLst>
              <a:ext uri="{FF2B5EF4-FFF2-40B4-BE49-F238E27FC236}">
                <a16:creationId xmlns:a16="http://schemas.microsoft.com/office/drawing/2014/main" id="{438CC486-E151-4BE1-8AFC-D1E20DB83B8A}"/>
              </a:ext>
            </a:extLst>
          </p:cNvPr>
          <p:cNvGraphicFramePr/>
          <p:nvPr>
            <p:extLst>
              <p:ext uri="{D42A27DB-BD31-4B8C-83A1-F6EECF244321}">
                <p14:modId xmlns:p14="http://schemas.microsoft.com/office/powerpoint/2010/main" val="609927533"/>
              </p:ext>
            </p:extLst>
          </p:nvPr>
        </p:nvGraphicFramePr>
        <p:xfrm>
          <a:off x="4758431" y="1106166"/>
          <a:ext cx="6072326" cy="4645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ctogone 2">
            <a:extLst>
              <a:ext uri="{FF2B5EF4-FFF2-40B4-BE49-F238E27FC236}">
                <a16:creationId xmlns:a16="http://schemas.microsoft.com/office/drawing/2014/main" id="{E76DF278-70F3-462C-A83E-A83DE7803E24}"/>
              </a:ext>
            </a:extLst>
          </p:cNvPr>
          <p:cNvSpPr/>
          <p:nvPr/>
        </p:nvSpPr>
        <p:spPr>
          <a:xfrm>
            <a:off x="4696287" y="1958937"/>
            <a:ext cx="1091953" cy="1116773"/>
          </a:xfrm>
          <a:prstGeom prst="octagon">
            <a:avLst/>
          </a:prstGeom>
          <a:solidFill>
            <a:srgbClr val="ED7D3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Réduire les gaspillages plutôt que de rogner sur la qualité</a:t>
            </a:r>
          </a:p>
        </p:txBody>
      </p:sp>
      <p:sp>
        <p:nvSpPr>
          <p:cNvPr id="5" name="Octogone 4">
            <a:extLst>
              <a:ext uri="{FF2B5EF4-FFF2-40B4-BE49-F238E27FC236}">
                <a16:creationId xmlns:a16="http://schemas.microsoft.com/office/drawing/2014/main" id="{63325BCF-E114-429C-8918-88764DB470D6}"/>
              </a:ext>
            </a:extLst>
          </p:cNvPr>
          <p:cNvSpPr/>
          <p:nvPr/>
        </p:nvSpPr>
        <p:spPr>
          <a:xfrm>
            <a:off x="7248617" y="87229"/>
            <a:ext cx="1091953" cy="1116773"/>
          </a:xfrm>
          <a:prstGeom prst="octagon">
            <a:avLst/>
          </a:prstGeom>
          <a:solidFill>
            <a:srgbClr val="ED7D3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Positionner le produit dans une gamme inférieure pour réduire les attentes</a:t>
            </a:r>
          </a:p>
        </p:txBody>
      </p:sp>
      <p:sp>
        <p:nvSpPr>
          <p:cNvPr id="6" name="Octogone 5">
            <a:extLst>
              <a:ext uri="{FF2B5EF4-FFF2-40B4-BE49-F238E27FC236}">
                <a16:creationId xmlns:a16="http://schemas.microsoft.com/office/drawing/2014/main" id="{A7564519-00E1-43A4-BAEF-55FF51A11FF8}"/>
              </a:ext>
            </a:extLst>
          </p:cNvPr>
          <p:cNvSpPr/>
          <p:nvPr/>
        </p:nvSpPr>
        <p:spPr>
          <a:xfrm>
            <a:off x="5696504" y="4873773"/>
            <a:ext cx="1091953" cy="1116773"/>
          </a:xfrm>
          <a:prstGeom prst="octagon">
            <a:avLst/>
          </a:prstGeom>
          <a:solidFill>
            <a:srgbClr val="ED7D3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Trouver des moyens de vendre en plus gros volumes pour pouvoir continuer à investir</a:t>
            </a:r>
          </a:p>
        </p:txBody>
      </p:sp>
      <p:sp>
        <p:nvSpPr>
          <p:cNvPr id="7" name="Octogone 6">
            <a:extLst>
              <a:ext uri="{FF2B5EF4-FFF2-40B4-BE49-F238E27FC236}">
                <a16:creationId xmlns:a16="http://schemas.microsoft.com/office/drawing/2014/main" id="{13A795F6-75F7-4A0F-A2DF-534A3BC5FD07}"/>
              </a:ext>
            </a:extLst>
          </p:cNvPr>
          <p:cNvSpPr/>
          <p:nvPr/>
        </p:nvSpPr>
        <p:spPr>
          <a:xfrm>
            <a:off x="9879366" y="1958936"/>
            <a:ext cx="1091953" cy="1116773"/>
          </a:xfrm>
          <a:prstGeom prst="octagon">
            <a:avLst/>
          </a:prstGeom>
          <a:solidFill>
            <a:srgbClr val="ED7D3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Trouver des moyens de satisfaire le client sans avoir à baisser le prix du produit</a:t>
            </a:r>
          </a:p>
        </p:txBody>
      </p:sp>
      <p:sp>
        <p:nvSpPr>
          <p:cNvPr id="8" name="Octogone 7">
            <a:extLst>
              <a:ext uri="{FF2B5EF4-FFF2-40B4-BE49-F238E27FC236}">
                <a16:creationId xmlns:a16="http://schemas.microsoft.com/office/drawing/2014/main" id="{82D331B0-0425-4CBE-97BC-F2DD2FCEC1A5}"/>
              </a:ext>
            </a:extLst>
          </p:cNvPr>
          <p:cNvSpPr/>
          <p:nvPr/>
        </p:nvSpPr>
        <p:spPr>
          <a:xfrm>
            <a:off x="8948690" y="4754416"/>
            <a:ext cx="1091953" cy="1116773"/>
          </a:xfrm>
          <a:prstGeom prst="octagon">
            <a:avLst/>
          </a:prstGeom>
          <a:solidFill>
            <a:srgbClr val="ED7D3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Réduire le prix des services (livraison, </a:t>
            </a:r>
            <a:r>
              <a:rPr lang="fr-FR" sz="800" dirty="0" err="1">
                <a:solidFill>
                  <a:schemeClr val="tx1"/>
                </a:solidFill>
              </a:rPr>
              <a:t>etc</a:t>
            </a:r>
            <a:r>
              <a:rPr lang="fr-FR" sz="800" dirty="0">
                <a:solidFill>
                  <a:schemeClr val="tx1"/>
                </a:solidFill>
              </a:rPr>
              <a:t>) plutôt que celui des produits</a:t>
            </a:r>
          </a:p>
        </p:txBody>
      </p:sp>
      <p:sp>
        <p:nvSpPr>
          <p:cNvPr id="9" name="Octogone 8">
            <a:extLst>
              <a:ext uri="{FF2B5EF4-FFF2-40B4-BE49-F238E27FC236}">
                <a16:creationId xmlns:a16="http://schemas.microsoft.com/office/drawing/2014/main" id="{DCE4400A-E77E-4B52-87D7-8359BFB8A1F0}"/>
              </a:ext>
            </a:extLst>
          </p:cNvPr>
          <p:cNvSpPr/>
          <p:nvPr/>
        </p:nvSpPr>
        <p:spPr>
          <a:xfrm>
            <a:off x="260497" y="1819872"/>
            <a:ext cx="3390444" cy="3364637"/>
          </a:xfrm>
          <a:prstGeom prst="octagon">
            <a:avLst/>
          </a:prstGeom>
          <a:solidFill>
            <a:srgbClr val="ED7D3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cs typeface="Calibri Light"/>
              </a:rPr>
              <a:t>ACTIONS DE RALENTISSEMENT</a:t>
            </a:r>
          </a:p>
          <a:p>
            <a:pPr algn="ctr"/>
            <a:endParaRPr lang="fr-FR" sz="2000" b="1" dirty="0">
              <a:solidFill>
                <a:schemeClr val="tx1"/>
              </a:solidFill>
              <a:cs typeface="Calibri Light"/>
            </a:endParaRPr>
          </a:p>
          <a:p>
            <a:pPr algn="ctr"/>
            <a:r>
              <a:rPr lang="fr-FR" sz="2000" b="1" dirty="0">
                <a:solidFill>
                  <a:schemeClr val="tx1"/>
                </a:solidFill>
                <a:cs typeface="Calibri Light"/>
              </a:rPr>
              <a:t>Déterminer des actions pour ralentir les cercles vicieux</a:t>
            </a:r>
            <a:endParaRPr lang="fr-FR" sz="2000" b="1" dirty="0">
              <a:solidFill>
                <a:schemeClr val="tx1"/>
              </a:solidFill>
            </a:endParaRPr>
          </a:p>
        </p:txBody>
      </p:sp>
    </p:spTree>
    <p:extLst>
      <p:ext uri="{BB962C8B-B14F-4D97-AF65-F5344CB8AC3E}">
        <p14:creationId xmlns:p14="http://schemas.microsoft.com/office/powerpoint/2010/main" val="125446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2DF05-0C37-45AD-814E-986310864039}"/>
              </a:ext>
            </a:extLst>
          </p:cNvPr>
          <p:cNvSpPr>
            <a:spLocks noGrp="1"/>
          </p:cNvSpPr>
          <p:nvPr>
            <p:ph type="title"/>
          </p:nvPr>
        </p:nvSpPr>
        <p:spPr>
          <a:xfrm>
            <a:off x="99231" y="613415"/>
            <a:ext cx="3600712" cy="4197431"/>
          </a:xfrm>
          <a:prstGeom prst="rect">
            <a:avLst/>
          </a:prstGeom>
          <a:noFill/>
        </p:spPr>
        <p:txBody>
          <a:bodyPr>
            <a:noAutofit/>
          </a:bodyPr>
          <a:lstStyle/>
          <a:p>
            <a:pPr algn="ctr"/>
            <a:r>
              <a:rPr lang="fr-FR" sz="1600" b="1" dirty="0"/>
              <a:t>Objectifs alternatifs</a:t>
            </a:r>
            <a:br>
              <a:rPr lang="fr-FR" sz="1600" dirty="0"/>
            </a:br>
            <a:br>
              <a:rPr lang="fr-FR" sz="1600" dirty="0"/>
            </a:br>
            <a:r>
              <a:rPr lang="fr-FR" sz="1600" dirty="0"/>
              <a:t>Pour chaque circonstance constituant le cercle vicieux, trouver des exemples d’alternatives plus souhaitables. </a:t>
            </a:r>
            <a:br>
              <a:rPr lang="fr-FR" sz="1600" dirty="0"/>
            </a:br>
            <a:br>
              <a:rPr lang="fr-FR" sz="1600" dirty="0"/>
            </a:br>
            <a:br>
              <a:rPr lang="fr-FR" sz="1600" dirty="0"/>
            </a:br>
            <a:br>
              <a:rPr lang="fr-FR" sz="1600" dirty="0"/>
            </a:br>
            <a:br>
              <a:rPr lang="fr-FR" sz="1600" dirty="0"/>
            </a:br>
            <a:br>
              <a:rPr lang="fr-FR" sz="1600" dirty="0"/>
            </a:br>
            <a:br>
              <a:rPr lang="fr-FR" sz="1600" dirty="0"/>
            </a:br>
            <a:br>
              <a:rPr lang="fr-FR" sz="1600" dirty="0"/>
            </a:br>
            <a:br>
              <a:rPr lang="fr-FR" sz="1600" dirty="0"/>
            </a:br>
            <a:br>
              <a:rPr lang="fr-FR" sz="1600" dirty="0"/>
            </a:br>
            <a:r>
              <a:rPr lang="fr-FR" sz="1600" dirty="0"/>
              <a:t>Restez flexibles, Vous pouvez proposer plusieurs alternatives</a:t>
            </a:r>
            <a:endParaRPr lang="fr-FR" sz="1600" dirty="0">
              <a:cs typeface="Calibri Light"/>
            </a:endParaRPr>
          </a:p>
        </p:txBody>
      </p:sp>
      <p:graphicFrame>
        <p:nvGraphicFramePr>
          <p:cNvPr id="5" name="Diagramme 4">
            <a:extLst>
              <a:ext uri="{FF2B5EF4-FFF2-40B4-BE49-F238E27FC236}">
                <a16:creationId xmlns:a16="http://schemas.microsoft.com/office/drawing/2014/main" id="{A1D4BC4D-2FA0-4584-A965-0ADA480B6E86}"/>
              </a:ext>
            </a:extLst>
          </p:cNvPr>
          <p:cNvGraphicFramePr/>
          <p:nvPr>
            <p:extLst>
              <p:ext uri="{D42A27DB-BD31-4B8C-83A1-F6EECF244321}">
                <p14:modId xmlns:p14="http://schemas.microsoft.com/office/powerpoint/2010/main" val="484823005"/>
              </p:ext>
            </p:extLst>
          </p:nvPr>
        </p:nvGraphicFramePr>
        <p:xfrm>
          <a:off x="5226256" y="1154097"/>
          <a:ext cx="5568725" cy="4260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e 3">
            <a:extLst>
              <a:ext uri="{FF2B5EF4-FFF2-40B4-BE49-F238E27FC236}">
                <a16:creationId xmlns:a16="http://schemas.microsoft.com/office/drawing/2014/main" id="{69221A38-2398-428D-AFF9-2D73C3FA1960}"/>
              </a:ext>
            </a:extLst>
          </p:cNvPr>
          <p:cNvGrpSpPr/>
          <p:nvPr/>
        </p:nvGrpSpPr>
        <p:grpSpPr>
          <a:xfrm>
            <a:off x="430631" y="2481747"/>
            <a:ext cx="2804641" cy="1055012"/>
            <a:chOff x="342007" y="2700822"/>
            <a:chExt cx="2804641" cy="1055012"/>
          </a:xfrm>
        </p:grpSpPr>
        <p:sp>
          <p:nvSpPr>
            <p:cNvPr id="7" name="Rectangle 6">
              <a:extLst>
                <a:ext uri="{FF2B5EF4-FFF2-40B4-BE49-F238E27FC236}">
                  <a16:creationId xmlns:a16="http://schemas.microsoft.com/office/drawing/2014/main" id="{7C42B630-1999-43C8-8B90-38FF7D813CDE}"/>
                </a:ext>
              </a:extLst>
            </p:cNvPr>
            <p:cNvSpPr/>
            <p:nvPr/>
          </p:nvSpPr>
          <p:spPr>
            <a:xfrm>
              <a:off x="342007" y="2700822"/>
              <a:ext cx="1055012" cy="1055012"/>
            </a:xfrm>
            <a:prstGeom prst="rect">
              <a:avLst/>
            </a:pr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8000" dirty="0">
                  <a:solidFill>
                    <a:schemeClr val="tx1"/>
                  </a:solidFill>
                </a:rPr>
                <a:t>-</a:t>
              </a:r>
            </a:p>
          </p:txBody>
        </p:sp>
        <p:sp>
          <p:nvSpPr>
            <p:cNvPr id="9" name="Rectangle 8">
              <a:extLst>
                <a:ext uri="{FF2B5EF4-FFF2-40B4-BE49-F238E27FC236}">
                  <a16:creationId xmlns:a16="http://schemas.microsoft.com/office/drawing/2014/main" id="{5A83861A-325F-4801-85B2-009471E8101C}"/>
                </a:ext>
              </a:extLst>
            </p:cNvPr>
            <p:cNvSpPr/>
            <p:nvPr/>
          </p:nvSpPr>
          <p:spPr>
            <a:xfrm>
              <a:off x="2091636" y="2700822"/>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8000" dirty="0">
                  <a:solidFill>
                    <a:schemeClr val="bg1"/>
                  </a:solidFill>
                </a:rPr>
                <a:t>+</a:t>
              </a:r>
            </a:p>
          </p:txBody>
        </p:sp>
        <p:sp>
          <p:nvSpPr>
            <p:cNvPr id="3" name="Flèche : droite 2">
              <a:extLst>
                <a:ext uri="{FF2B5EF4-FFF2-40B4-BE49-F238E27FC236}">
                  <a16:creationId xmlns:a16="http://schemas.microsoft.com/office/drawing/2014/main" id="{995888B8-FEC8-44FB-9B1A-7BDC21F729F2}"/>
                </a:ext>
              </a:extLst>
            </p:cNvPr>
            <p:cNvSpPr/>
            <p:nvPr/>
          </p:nvSpPr>
          <p:spPr>
            <a:xfrm>
              <a:off x="1485644" y="3054837"/>
              <a:ext cx="517367" cy="34698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Rectangle 10">
            <a:extLst>
              <a:ext uri="{FF2B5EF4-FFF2-40B4-BE49-F238E27FC236}">
                <a16:creationId xmlns:a16="http://schemas.microsoft.com/office/drawing/2014/main" id="{CF584C8B-4DE4-4983-84C3-85209046CECF}"/>
              </a:ext>
            </a:extLst>
          </p:cNvPr>
          <p:cNvSpPr/>
          <p:nvPr/>
        </p:nvSpPr>
        <p:spPr>
          <a:xfrm>
            <a:off x="8200953" y="5512135"/>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solidFill>
                  <a:schemeClr val="bg1"/>
                </a:solidFill>
              </a:rPr>
              <a:t>On propose des produits plus chers et en moins grande quantité</a:t>
            </a:r>
          </a:p>
        </p:txBody>
      </p:sp>
      <p:sp>
        <p:nvSpPr>
          <p:cNvPr id="12" name="Rectangle 11">
            <a:extLst>
              <a:ext uri="{FF2B5EF4-FFF2-40B4-BE49-F238E27FC236}">
                <a16:creationId xmlns:a16="http://schemas.microsoft.com/office/drawing/2014/main" id="{D06A4793-2B1B-42AE-B671-1BAD31A46859}"/>
              </a:ext>
            </a:extLst>
          </p:cNvPr>
          <p:cNvSpPr/>
          <p:nvPr/>
        </p:nvSpPr>
        <p:spPr>
          <a:xfrm>
            <a:off x="6955606" y="5512135"/>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solidFill>
                  <a:schemeClr val="bg1"/>
                </a:solidFill>
              </a:rPr>
              <a:t>On ne négocie pas le prix du produit</a:t>
            </a:r>
          </a:p>
        </p:txBody>
      </p:sp>
      <p:sp>
        <p:nvSpPr>
          <p:cNvPr id="13" name="Rectangle 12">
            <a:extLst>
              <a:ext uri="{FF2B5EF4-FFF2-40B4-BE49-F238E27FC236}">
                <a16:creationId xmlns:a16="http://schemas.microsoft.com/office/drawing/2014/main" id="{270A43DD-A65B-48BA-8CA2-535317DD3096}"/>
              </a:ext>
            </a:extLst>
          </p:cNvPr>
          <p:cNvSpPr/>
          <p:nvPr/>
        </p:nvSpPr>
        <p:spPr>
          <a:xfrm>
            <a:off x="10303972" y="3755834"/>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solidFill>
                  <a:schemeClr val="bg1"/>
                </a:solidFill>
              </a:rPr>
              <a:t>Le client n’exige que la livraison moins cher</a:t>
            </a:r>
          </a:p>
        </p:txBody>
      </p:sp>
      <p:sp>
        <p:nvSpPr>
          <p:cNvPr id="14" name="Rectangle 13">
            <a:extLst>
              <a:ext uri="{FF2B5EF4-FFF2-40B4-BE49-F238E27FC236}">
                <a16:creationId xmlns:a16="http://schemas.microsoft.com/office/drawing/2014/main" id="{17A68EE0-004A-4AF9-A02C-A0E1E6BF60D9}"/>
              </a:ext>
            </a:extLst>
          </p:cNvPr>
          <p:cNvSpPr/>
          <p:nvPr/>
        </p:nvSpPr>
        <p:spPr>
          <a:xfrm>
            <a:off x="9791265" y="801045"/>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solidFill>
                  <a:schemeClr val="bg1"/>
                </a:solidFill>
              </a:rPr>
              <a:t>Le client reste neutre</a:t>
            </a:r>
          </a:p>
        </p:txBody>
      </p:sp>
      <p:sp>
        <p:nvSpPr>
          <p:cNvPr id="15" name="Rectangle 14">
            <a:extLst>
              <a:ext uri="{FF2B5EF4-FFF2-40B4-BE49-F238E27FC236}">
                <a16:creationId xmlns:a16="http://schemas.microsoft.com/office/drawing/2014/main" id="{B2D973B4-BAED-4DF8-8C28-AC1520D8597D}"/>
              </a:ext>
            </a:extLst>
          </p:cNvPr>
          <p:cNvSpPr/>
          <p:nvPr/>
        </p:nvSpPr>
        <p:spPr>
          <a:xfrm>
            <a:off x="5155518" y="801045"/>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solidFill>
                  <a:schemeClr val="bg1"/>
                </a:solidFill>
              </a:rPr>
              <a:t>La qualité reste la même</a:t>
            </a:r>
          </a:p>
        </p:txBody>
      </p:sp>
      <p:sp>
        <p:nvSpPr>
          <p:cNvPr id="16" name="Rectangle 15">
            <a:extLst>
              <a:ext uri="{FF2B5EF4-FFF2-40B4-BE49-F238E27FC236}">
                <a16:creationId xmlns:a16="http://schemas.microsoft.com/office/drawing/2014/main" id="{80B085EE-89A7-421F-97DC-BBDFC170DDEF}"/>
              </a:ext>
            </a:extLst>
          </p:cNvPr>
          <p:cNvSpPr/>
          <p:nvPr/>
        </p:nvSpPr>
        <p:spPr>
          <a:xfrm>
            <a:off x="6339856" y="50258"/>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lvl="0" algn="ctr"/>
            <a:r>
              <a:rPr lang="fr-FR" sz="1200" noProof="0" dirty="0">
                <a:solidFill>
                  <a:schemeClr val="bg1"/>
                </a:solidFill>
              </a:rPr>
              <a:t>Les produits sont de meilleure qualité</a:t>
            </a:r>
          </a:p>
        </p:txBody>
      </p:sp>
      <p:sp>
        <p:nvSpPr>
          <p:cNvPr id="18" name="Rectangle 17">
            <a:extLst>
              <a:ext uri="{FF2B5EF4-FFF2-40B4-BE49-F238E27FC236}">
                <a16:creationId xmlns:a16="http://schemas.microsoft.com/office/drawing/2014/main" id="{D29CE9FE-8C7B-4EEB-BC6F-256606339603}"/>
              </a:ext>
            </a:extLst>
          </p:cNvPr>
          <p:cNvSpPr/>
          <p:nvPr/>
        </p:nvSpPr>
        <p:spPr>
          <a:xfrm>
            <a:off x="8606927" y="37657"/>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solidFill>
                  <a:schemeClr val="bg1"/>
                </a:solidFill>
              </a:rPr>
              <a:t>Le client est content</a:t>
            </a:r>
          </a:p>
        </p:txBody>
      </p:sp>
      <p:sp>
        <p:nvSpPr>
          <p:cNvPr id="20" name="Rectangle 19">
            <a:extLst>
              <a:ext uri="{FF2B5EF4-FFF2-40B4-BE49-F238E27FC236}">
                <a16:creationId xmlns:a16="http://schemas.microsoft.com/office/drawing/2014/main" id="{808EB1C2-8D36-41E9-A4AB-7D3A6CB24B2E}"/>
              </a:ext>
            </a:extLst>
          </p:cNvPr>
          <p:cNvSpPr/>
          <p:nvPr/>
        </p:nvSpPr>
        <p:spPr>
          <a:xfrm>
            <a:off x="10338213" y="2574660"/>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200" dirty="0">
                <a:solidFill>
                  <a:schemeClr val="bg1"/>
                </a:solidFill>
              </a:rPr>
              <a:t>Le client n’exige rien de plus il a tout ce qui lui faut</a:t>
            </a:r>
          </a:p>
        </p:txBody>
      </p:sp>
      <p:sp>
        <p:nvSpPr>
          <p:cNvPr id="21" name="Rectangle 20">
            <a:extLst>
              <a:ext uri="{FF2B5EF4-FFF2-40B4-BE49-F238E27FC236}">
                <a16:creationId xmlns:a16="http://schemas.microsoft.com/office/drawing/2014/main" id="{85CDC766-E882-44EB-A04C-530C999DB5C8}"/>
              </a:ext>
            </a:extLst>
          </p:cNvPr>
          <p:cNvSpPr/>
          <p:nvPr/>
        </p:nvSpPr>
        <p:spPr>
          <a:xfrm>
            <a:off x="4816130" y="3946932"/>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050" dirty="0">
                <a:solidFill>
                  <a:schemeClr val="bg1"/>
                </a:solidFill>
              </a:rPr>
              <a:t>Les investissements en production sont stables</a:t>
            </a:r>
          </a:p>
        </p:txBody>
      </p:sp>
      <p:sp>
        <p:nvSpPr>
          <p:cNvPr id="22" name="Rectangle 21">
            <a:extLst>
              <a:ext uri="{FF2B5EF4-FFF2-40B4-BE49-F238E27FC236}">
                <a16:creationId xmlns:a16="http://schemas.microsoft.com/office/drawing/2014/main" id="{2CEC7F6C-8401-47B1-A15D-DB5B507E21AE}"/>
              </a:ext>
            </a:extLst>
          </p:cNvPr>
          <p:cNvSpPr/>
          <p:nvPr/>
        </p:nvSpPr>
        <p:spPr>
          <a:xfrm>
            <a:off x="4672961" y="2775216"/>
            <a:ext cx="1055012" cy="1055012"/>
          </a:xfrm>
          <a:prstGeom prst="rect">
            <a:avLst/>
          </a:prstGeom>
          <a:solidFill>
            <a:srgbClr val="0683AA"/>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r>
              <a:rPr lang="fr-FR" sz="1050" dirty="0">
                <a:solidFill>
                  <a:schemeClr val="bg1"/>
                </a:solidFill>
              </a:rPr>
              <a:t>Les investissements en production augmentent</a:t>
            </a:r>
          </a:p>
        </p:txBody>
      </p:sp>
    </p:spTree>
    <p:extLst>
      <p:ext uri="{BB962C8B-B14F-4D97-AF65-F5344CB8AC3E}">
        <p14:creationId xmlns:p14="http://schemas.microsoft.com/office/powerpoint/2010/main" val="10168112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4255</Words>
  <Application>Microsoft Office PowerPoint</Application>
  <PresentationFormat>Grand écran</PresentationFormat>
  <Paragraphs>406</Paragraphs>
  <Slides>31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Calibri</vt:lpstr>
      <vt:lpstr>Calibri Light</vt:lpstr>
      <vt:lpstr>Rockwell</vt:lpstr>
      <vt:lpstr>Wingdings</vt:lpstr>
      <vt:lpstr>Thème Office</vt:lpstr>
      <vt:lpstr>Présentation PowerPoint</vt:lpstr>
      <vt:lpstr>Pitch</vt:lpstr>
      <vt:lpstr>Outil de travail à zoom progressif</vt:lpstr>
      <vt:lpstr>Exemple d’usage des TransfoCircles</vt:lpstr>
      <vt:lpstr>Exemple de travail</vt:lpstr>
      <vt:lpstr>Décomposez le cas réel en des faits marquants </vt:lpstr>
      <vt:lpstr>Cercle et parking lot  Isolez les faits marquants liés dans un « cercle vicieux »* des autres.  Mettez les autres de côté</vt:lpstr>
      <vt:lpstr>Présentation PowerPoint</vt:lpstr>
      <vt:lpstr>Objectifs alternatifs  Pour chaque circonstance constituant le cercle vicieux, trouver des exemples d’alternatives plus souhaitables.           Restez flexibles, Vous pouvez proposer plusieurs alternatives</vt:lpstr>
      <vt:lpstr> </vt:lpstr>
      <vt:lpstr>Présentation PowerPoint</vt:lpstr>
      <vt:lpstr>Présentation PowerPoint</vt:lpstr>
      <vt:lpstr>Présentation PowerPoint</vt:lpstr>
      <vt:lpstr>Résumé</vt:lpstr>
      <vt:lpstr>Usages des TransfoCircles</vt:lpstr>
      <vt:lpstr>A vous de jouer</vt:lpstr>
      <vt:lpstr>Effectuez le travail de TransfoCircles à partir de ces scénarios fictifs</vt:lpstr>
      <vt:lpstr>Effectuez le travail de TransfoCircles à partir de ces scénarios fictifs</vt:lpstr>
      <vt:lpstr>Niveaux de difficulté dans l’entraînement au TransfoCircles</vt:lpstr>
      <vt:lpstr>Annexes #OpenSeriousGame</vt:lpstr>
      <vt:lpstr>Annexes pour niveaux 3 #OSG Comprendre la valeur et l’usage des TransfoCircles</vt:lpstr>
      <vt:lpstr>La représentation « Timeline » Avantages et limites</vt:lpstr>
      <vt:lpstr>La représentation par Cercles de conséquences Avantages et limites</vt:lpstr>
      <vt:lpstr>Usage des TransfoCircles</vt:lpstr>
      <vt:lpstr>Hors périmètre et limites des TransfoCircles</vt:lpstr>
      <vt:lpstr>Pourquoi l’outil TransfoCircles est important pour les niv 3 #OSG éclaireur(-se)s ?</vt:lpstr>
      <vt:lpstr>Annexes pour niveaux 4&amp;5 #OSG Pouvoir animer les TransfoCircles</vt:lpstr>
      <vt:lpstr>Conseils d’animation de la partie « A vous de jouer »</vt:lpstr>
      <vt:lpstr>Annexes pour niveau 6 #OSG</vt:lpstr>
      <vt:lpstr>Idées de variantes et d’améliorations</vt:lpstr>
      <vt:lpstr>Historique des modifications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Alexandre Quach</dc:creator>
  <cp:lastModifiedBy>Alexandre Quach</cp:lastModifiedBy>
  <cp:revision>220</cp:revision>
  <dcterms:created xsi:type="dcterms:W3CDTF">2021-02-02T23:16:24Z</dcterms:created>
  <dcterms:modified xsi:type="dcterms:W3CDTF">2021-02-26T11:19:22Z</dcterms:modified>
</cp:coreProperties>
</file>